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dvent Pro SemiBold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  <p:embeddedFont>
      <p:font typeface="Advent Pro Medium"/>
      <p:regular r:id="rId40"/>
      <p:bold r:id="rId41"/>
      <p:italic r:id="rId42"/>
      <p:boldItalic r:id="rId43"/>
    </p:embeddedFont>
    <p:embeddedFont>
      <p:font typeface="Orbitron"/>
      <p:regular r:id="rId44"/>
      <p:bold r:id="rId45"/>
    </p:embeddedFont>
    <p:embeddedFont>
      <p:font typeface="Orbitron ExtraBold"/>
      <p:bold r:id="rId46"/>
    </p:embeddedFont>
    <p:embeddedFont>
      <p:font typeface="Advent Pr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Medium-regular.fntdata"/><Relationship Id="rId42" Type="http://schemas.openxmlformats.org/officeDocument/2006/relationships/font" Target="fonts/AdventProMedium-italic.fntdata"/><Relationship Id="rId41" Type="http://schemas.openxmlformats.org/officeDocument/2006/relationships/font" Target="fonts/AdventProMedium-bold.fntdata"/><Relationship Id="rId44" Type="http://schemas.openxmlformats.org/officeDocument/2006/relationships/font" Target="fonts/Orbitron-regular.fntdata"/><Relationship Id="rId43" Type="http://schemas.openxmlformats.org/officeDocument/2006/relationships/font" Target="fonts/AdventProMedium-boldItalic.fntdata"/><Relationship Id="rId46" Type="http://schemas.openxmlformats.org/officeDocument/2006/relationships/font" Target="fonts/OrbitronExtraBold-bold.fntdata"/><Relationship Id="rId45" Type="http://schemas.openxmlformats.org/officeDocument/2006/relationships/font" Target="fonts/Orbitro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AdventPro-bold.fntdata"/><Relationship Id="rId47" Type="http://schemas.openxmlformats.org/officeDocument/2006/relationships/font" Target="fonts/AdventPro-regular.fntdata"/><Relationship Id="rId49" Type="http://schemas.openxmlformats.org/officeDocument/2006/relationships/font" Target="fonts/Advent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dventProSemiBold-italic.fntdata"/><Relationship Id="rId30" Type="http://schemas.openxmlformats.org/officeDocument/2006/relationships/font" Target="fonts/AdventProSemiBold-bold.fntdata"/><Relationship Id="rId33" Type="http://schemas.openxmlformats.org/officeDocument/2006/relationships/font" Target="fonts/ProximaNova-regular.fntdata"/><Relationship Id="rId32" Type="http://schemas.openxmlformats.org/officeDocument/2006/relationships/font" Target="fonts/AdventProSemiBold-boldItalic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ProximaNovaSemibold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ProximaNovaSemibold-boldItalic.fntdata"/><Relationship Id="rId38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AdventProSemiBold-regular.fntdata"/><Relationship Id="rId50" Type="http://schemas.openxmlformats.org/officeDocument/2006/relationships/font" Target="fonts/Advent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9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3" name="Shape 6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Google Shape;6844;g2d303677b3e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5" name="Google Shape;6845;g2d303677b3e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2d303677b3e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2d303677b3e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6" name="Shape 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7" name="Google Shape;6857;g2d303677b3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8" name="Google Shape;6858;g2d303677b3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1" name="Shape 6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Google Shape;6862;g2d303677b3e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3" name="Google Shape;6863;g2d303677b3e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6" name="Shape 6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7" name="Google Shape;6867;g6edfa80311_0_36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8" name="Google Shape;6868;g6edfa80311_0_36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g2d303677b3e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3" name="Google Shape;6873;g2d303677b3e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9" name="Shape 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Google Shape;6880;g2d303677b3e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1" name="Google Shape;6881;g2d303677b3e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6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7" name="Google Shape;6887;g6edfa80311_0_35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8" name="Google Shape;6888;g6edfa80311_0_35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0" name="Shape 6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1" name="Google Shape;6921;g6edfa80311_0_35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2" name="Google Shape;6922;g6edfa80311_0_35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8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9" name="Google Shape;7029;g6edfa80311_0_37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0" name="Google Shape;7030;g6edfa80311_0_37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g6e7e4535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8" name="Google Shape;6158;g6e7e4535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6" name="Shape 7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7" name="Google Shape;7037;g6edfa80311_0_36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8" name="Google Shape;7038;g6edfa80311_0_36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4" name="Shape 7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5" name="Google Shape;7115;g2d30aa8e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6" name="Google Shape;7116;g2d30aa8e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9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0" name="Google Shape;7120;g2d30aa8e3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1" name="Google Shape;7121;g2d30aa8e3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5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2d303677b3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2d303677b3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g6e7e45355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3" name="Google Shape;6183;g6e7e45355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3" name="Shape 6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4" name="Google Shape;6274;g6e7e45355d_0_2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5" name="Google Shape;6275;g6e7e45355d_0_2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2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Google Shape;6293;g2d303677b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4" name="Google Shape;6294;g2d303677b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g6edfa80311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3" name="Google Shape;6583;g6edfa80311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4" name="Shape 6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5" name="Google Shape;6675;g6edfa8031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6" name="Google Shape;6676;g6edfa8031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4" name="Shape 6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5" name="Google Shape;6695;g6edfa80311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6" name="Google Shape;6696;g6edfa80311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7" name="Shape 6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8" name="Google Shape;6788;g6edfa80311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9" name="Google Shape;6789;g6edfa80311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13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13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0" name="Google Shape;1900;p13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1" name="Google Shape;1901;p13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2" name="Google Shape;1902;p13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3" name="Google Shape;1903;p13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4" name="Google Shape;1904;p13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5" name="Google Shape;1905;p13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6" name="Google Shape;1906;p13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13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14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3" name="Google Shape;2283;p14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4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5" name="Google Shape;2285;p14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5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3" name="Google Shape;2313;p15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7" name="Google Shape;2317;p16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0" name="Google Shape;2320;p17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1" name="Google Shape;2321;p17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2" name="Google Shape;2322;p17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3" name="Google Shape;2323;p17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4" name="Google Shape;2324;p17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17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1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8" name="Google Shape;2988;p1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8" name="Google Shape;3008;p19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9" name="Google Shape;3009;p19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0" name="Google Shape;3010;p19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1" name="Google Shape;3011;p19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2" name="Google Shape;3012;p19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3" name="Google Shape;3013;p19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4" name="Google Shape;3014;p19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5" name="Google Shape;3015;p19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8" name="Google Shape;3018;p2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8" name="Google Shape;728;p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1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2" name="Google Shape;3412;p21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3" name="Google Shape;3413;p21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4" name="Google Shape;3414;p21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5" name="Google Shape;3415;p21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6" name="Google Shape;3416;p21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7" name="Google Shape;3417;p21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8" name="Google Shape;3418;p21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9" name="Google Shape;3419;p21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0" name="Google Shape;3420;p21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1" name="Google Shape;3421;p21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2" name="Google Shape;3422;p21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5" name="Google Shape;3425;p22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7" name="Google Shape;4097;p23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6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3" name="Google Shape;5483;p26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4" name="Google Shape;54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5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8" name="Google Shape;73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5" name="Google Shape;1865;p9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866" name="Google Shape;1866;p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>
            <p:ph idx="2" type="pic"/>
          </p:nvPr>
        </p:nvSpPr>
        <p:spPr>
          <a:xfrm>
            <a:off x="0" y="63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9" name="Google Shape;1889;p10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487" name="Google Shape;5487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8.xml"/><Relationship Id="rId4" Type="http://schemas.openxmlformats.org/officeDocument/2006/relationships/image" Target="../media/image4.png"/><Relationship Id="rId5" Type="http://schemas.openxmlformats.org/officeDocument/2006/relationships/slide" Target="/ppt/slides/slide1.xml"/><Relationship Id="rId6" Type="http://schemas.openxmlformats.org/officeDocument/2006/relationships/image" Target="../media/image5.png"/><Relationship Id="rId7" Type="http://schemas.openxmlformats.org/officeDocument/2006/relationships/slide" Target="/ppt/slides/slide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8.xml"/><Relationship Id="rId6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daniasadallah@sempreceub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8.xml"/><Relationship Id="rId4" Type="http://schemas.openxmlformats.org/officeDocument/2006/relationships/image" Target="../media/image4.png"/><Relationship Id="rId5" Type="http://schemas.openxmlformats.org/officeDocument/2006/relationships/slide" Target="/ppt/slides/slide1.xml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8.xml"/><Relationship Id="rId4" Type="http://schemas.openxmlformats.org/officeDocument/2006/relationships/image" Target="../media/image4.png"/><Relationship Id="rId5" Type="http://schemas.openxmlformats.org/officeDocument/2006/relationships/slide" Target="/ppt/slides/slide1.xml"/><Relationship Id="rId6" Type="http://schemas.openxmlformats.org/officeDocument/2006/relationships/image" Target="../media/image5.png"/><Relationship Id="rId7" Type="http://schemas.openxmlformats.org/officeDocument/2006/relationships/slide" Target="/ppt/slides/slide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image" Target="../media/image4.png"/><Relationship Id="rId5" Type="http://schemas.openxmlformats.org/officeDocument/2006/relationships/slide" Target="/ppt/slides/slide1.xml"/><Relationship Id="rId6" Type="http://schemas.openxmlformats.org/officeDocument/2006/relationships/image" Target="../media/image5.png"/><Relationship Id="rId7" Type="http://schemas.openxmlformats.org/officeDocument/2006/relationships/slide" Target="/ppt/slides/slide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/>
          <p:nvPr>
            <p:ph type="ctrTitle"/>
          </p:nvPr>
        </p:nvSpPr>
        <p:spPr>
          <a:xfrm>
            <a:off x="2340000" y="4450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Dania Sadallah</a:t>
            </a:r>
            <a:endParaRPr/>
          </a:p>
        </p:txBody>
      </p:sp>
      <p:sp>
        <p:nvSpPr>
          <p:cNvPr id="5494" name="Google Shape;5494;p29"/>
          <p:cNvSpPr txBox="1"/>
          <p:nvPr>
            <p:ph idx="1" type="subTitle"/>
          </p:nvPr>
        </p:nvSpPr>
        <p:spPr>
          <a:xfrm>
            <a:off x="2862175" y="23393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Discente de ADS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Docente: Marcelo Carboni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Disciplina: Bootcamp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5" name="Google Shape;54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743">
            <a:off x="477875" y="1537274"/>
            <a:ext cx="2721349" cy="272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6" name="Google Shape;5496;p29"/>
          <p:cNvGrpSpPr/>
          <p:nvPr/>
        </p:nvGrpSpPr>
        <p:grpSpPr>
          <a:xfrm>
            <a:off x="1503536" y="1413201"/>
            <a:ext cx="836459" cy="418227"/>
            <a:chOff x="311697" y="-12"/>
            <a:chExt cx="4437449" cy="2218709"/>
          </a:xfrm>
        </p:grpSpPr>
        <p:sp>
          <p:nvSpPr>
            <p:cNvPr id="5497" name="Google Shape;5497;p29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9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9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9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9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9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9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9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9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9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9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9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9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9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9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9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9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9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9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9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9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9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9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9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9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9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9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9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9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9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9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9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9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9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9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9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9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9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9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9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9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9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9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9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9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9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9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9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9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9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9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9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9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9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9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9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9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9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9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9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9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9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9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9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9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9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9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9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9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9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9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9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9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9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9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9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9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9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9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9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9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9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9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9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9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9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9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9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9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9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9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9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9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9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9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9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9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9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9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9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9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9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9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9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9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9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9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9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9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9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9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9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9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9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9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9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9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9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9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9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9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9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9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9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9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9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9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9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9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9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9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9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9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9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9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9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9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9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9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9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9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9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9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9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9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9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9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9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9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9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9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9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9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9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9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9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9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9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9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9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9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9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9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9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9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9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9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9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9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9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9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9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9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9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9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9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9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9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9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9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9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9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9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9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9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9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9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9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9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9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9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9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9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9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9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9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9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9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9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9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9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9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9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9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9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9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9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9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9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9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9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9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9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9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9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9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9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9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9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9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9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9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6" name="Google Shape;5826;p29"/>
          <p:cNvGrpSpPr/>
          <p:nvPr/>
        </p:nvGrpSpPr>
        <p:grpSpPr>
          <a:xfrm>
            <a:off x="946461" y="1235751"/>
            <a:ext cx="836459" cy="418227"/>
            <a:chOff x="311697" y="-12"/>
            <a:chExt cx="4437449" cy="2218709"/>
          </a:xfrm>
        </p:grpSpPr>
        <p:sp>
          <p:nvSpPr>
            <p:cNvPr id="5827" name="Google Shape;5827;p29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9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9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9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9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9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9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9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9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9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9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9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9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9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9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9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9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9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9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9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9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9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9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9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9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9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9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9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9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9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9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9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9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9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9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9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9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9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9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9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9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9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9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9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9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9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9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9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9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9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9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9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9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9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9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9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9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9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9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9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9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9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9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9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9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9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9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9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9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9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9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9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9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9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9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9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9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9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9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9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9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9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9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9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9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9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9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9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9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9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9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9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9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9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9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9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9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9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9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9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9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9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9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9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9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9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9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9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9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9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9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9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9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9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9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9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9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9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9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9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9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9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9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9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9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9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9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9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9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9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9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9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9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9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9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9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9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9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9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9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9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9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9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9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9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9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9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9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9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9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9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9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9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9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9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9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9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9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9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9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9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9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9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9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9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9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9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9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9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9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9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9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9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9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9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9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9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9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9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9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9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9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9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9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9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9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9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9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9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9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9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9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9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9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9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9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9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9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9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9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9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9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9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9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9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9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9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9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9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9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9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9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9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9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9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9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9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9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9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9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9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9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9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9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9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9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9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9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9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9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9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9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9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9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9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9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9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9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9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9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9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9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9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9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9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9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9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9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9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9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9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9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9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9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9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9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9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9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9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9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9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9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9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9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9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9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9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9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9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9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9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9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9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9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9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9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9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9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9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9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9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9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9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9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9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9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9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9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9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9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9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9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9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9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9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9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9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9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9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9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9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9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9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9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9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9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9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9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9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9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9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9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9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9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9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9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9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9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9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9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9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9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9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9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9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9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9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9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9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846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Google Shape;6847;p38"/>
          <p:cNvSpPr txBox="1"/>
          <p:nvPr>
            <p:ph idx="4294967295" type="title"/>
          </p:nvPr>
        </p:nvSpPr>
        <p:spPr>
          <a:xfrm>
            <a:off x="369225" y="335350"/>
            <a:ext cx="8601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D966"/>
                </a:solidFill>
                <a:latin typeface="Orbitron ExtraBold"/>
                <a:ea typeface="Orbitron ExtraBold"/>
                <a:cs typeface="Orbitron ExtraBold"/>
                <a:sym typeface="Orbitron ExtraBold"/>
              </a:rPr>
              <a:t>Apresentação do site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8" name="Google Shape;68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476" y="1733550"/>
            <a:ext cx="4257499" cy="226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omebook aberto" id="6849" name="Google Shape;6849;p38"/>
          <p:cNvPicPr preferRelativeResize="0"/>
          <p:nvPr/>
        </p:nvPicPr>
        <p:blipFill rotWithShape="1">
          <a:blip r:embed="rId4">
            <a:alphaModFix/>
          </a:blip>
          <a:srcRect b="2289" l="4470" r="-4470" t="-2290"/>
          <a:stretch/>
        </p:blipFill>
        <p:spPr>
          <a:xfrm>
            <a:off x="1238175" y="140435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0" name="Google Shape;68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050" y="2211750"/>
            <a:ext cx="1744005" cy="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4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5" name="Google Shape;68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9" name="Shape 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" name="Google Shape;68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4" name="Shape 6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" name="Google Shape;68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9" name="Shape 6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0" name="Google Shape;68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874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p43"/>
          <p:cNvSpPr txBox="1"/>
          <p:nvPr>
            <p:ph idx="4294967295" type="title"/>
          </p:nvPr>
        </p:nvSpPr>
        <p:spPr>
          <a:xfrm>
            <a:off x="369225" y="335350"/>
            <a:ext cx="8601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C9DAF8"/>
                </a:solidFill>
                <a:latin typeface="Orbitron ExtraBold"/>
                <a:ea typeface="Orbitron ExtraBold"/>
                <a:cs typeface="Orbitron ExtraBold"/>
                <a:sym typeface="Orbitron ExtraBold"/>
              </a:rPr>
              <a:t>Apresentação do Instagram</a:t>
            </a:r>
            <a:endParaRPr sz="1100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6" name="Google Shape;68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58" y="1363625"/>
            <a:ext cx="1629733" cy="3327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preto na orientação retrato" id="6877" name="Google Shape;68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962" y="1321150"/>
            <a:ext cx="1842325" cy="34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8" name="Google Shape;68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150" y="3930475"/>
            <a:ext cx="758973" cy="75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2" name="Shape 6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3" name="Google Shape;68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2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4" name="Google Shape;68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46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5" name="Google Shape;688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579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9" name="Shape 6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0" name="Google Shape;6890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publicados</a:t>
            </a:r>
            <a:endParaRPr/>
          </a:p>
        </p:txBody>
      </p:sp>
      <p:grpSp>
        <p:nvGrpSpPr>
          <p:cNvPr id="6891" name="Google Shape;6891;p4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892" name="Google Shape;6892;p4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4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4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4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6" name="Google Shape;6896;p4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897" name="Google Shape;6897;p4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4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4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4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1" name="Google Shape;6901;p45"/>
          <p:cNvSpPr txBox="1"/>
          <p:nvPr>
            <p:ph idx="2" type="body"/>
          </p:nvPr>
        </p:nvSpPr>
        <p:spPr>
          <a:xfrm>
            <a:off x="3014350" y="1138175"/>
            <a:ext cx="59373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dvent Pro SemiBold"/>
              <a:buChar char="●"/>
            </a:pPr>
            <a:r>
              <a:rPr lang="en" sz="19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Para concluir minha graduação em Pedagogia, desenvolvi um Trabalho de Conclusão de Curso (TCC) com o tema: ‘‘Os Jogos Digitais e a Gamificação na Educação: A Potencialidade do RPG Eletrônico Undertale’’. Este trabalho explora como jogos digitais podem ser utilizados pedagogicamente para enriquecer o processo educativo.</a:t>
            </a:r>
            <a:endParaRPr sz="19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6902" name="Google Shape;6902;p45"/>
          <p:cNvPicPr preferRelativeResize="0"/>
          <p:nvPr/>
        </p:nvPicPr>
        <p:blipFill rotWithShape="1">
          <a:blip r:embed="rId3">
            <a:alphaModFix/>
          </a:blip>
          <a:srcRect b="9059" l="35070" r="36232" t="14871"/>
          <a:stretch/>
        </p:blipFill>
        <p:spPr>
          <a:xfrm>
            <a:off x="181200" y="865324"/>
            <a:ext cx="2555650" cy="3599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3" name="Google Shape;6903;p45"/>
          <p:cNvGrpSpPr/>
          <p:nvPr/>
        </p:nvGrpSpPr>
        <p:grpSpPr>
          <a:xfrm>
            <a:off x="2383413" y="2126477"/>
            <a:ext cx="882604" cy="2337841"/>
            <a:chOff x="7505939" y="1696558"/>
            <a:chExt cx="1021060" cy="2552507"/>
          </a:xfrm>
        </p:grpSpPr>
        <p:sp>
          <p:nvSpPr>
            <p:cNvPr id="6904" name="Google Shape;6904;p45"/>
            <p:cNvSpPr/>
            <p:nvPr/>
          </p:nvSpPr>
          <p:spPr>
            <a:xfrm>
              <a:off x="8118521" y="4044832"/>
              <a:ext cx="102132" cy="102132"/>
            </a:xfrm>
            <a:custGeom>
              <a:rect b="b" l="l" r="r" t="t"/>
              <a:pathLst>
                <a:path extrusionOk="0" h="3954" w="3954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45"/>
            <p:cNvSpPr/>
            <p:nvPr/>
          </p:nvSpPr>
          <p:spPr>
            <a:xfrm>
              <a:off x="7812217" y="4044832"/>
              <a:ext cx="102132" cy="102132"/>
            </a:xfrm>
            <a:custGeom>
              <a:rect b="b" l="l" r="r" t="t"/>
              <a:pathLst>
                <a:path extrusionOk="0" h="3954" w="3954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45"/>
            <p:cNvSpPr/>
            <p:nvPr/>
          </p:nvSpPr>
          <p:spPr>
            <a:xfrm>
              <a:off x="7505939" y="2002861"/>
              <a:ext cx="1021060" cy="816848"/>
            </a:xfrm>
            <a:custGeom>
              <a:rect b="b" l="l" r="r" t="t"/>
              <a:pathLst>
                <a:path extrusionOk="0" h="31624" w="3953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45"/>
            <p:cNvSpPr/>
            <p:nvPr/>
          </p:nvSpPr>
          <p:spPr>
            <a:xfrm>
              <a:off x="8118521" y="2207063"/>
              <a:ext cx="102132" cy="102132"/>
            </a:xfrm>
            <a:custGeom>
              <a:rect b="b" l="l" r="r" t="t"/>
              <a:pathLst>
                <a:path extrusionOk="0" h="3954" w="3954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45"/>
            <p:cNvSpPr/>
            <p:nvPr/>
          </p:nvSpPr>
          <p:spPr>
            <a:xfrm>
              <a:off x="8118521" y="2309164"/>
              <a:ext cx="408450" cy="510530"/>
            </a:xfrm>
            <a:custGeom>
              <a:rect b="b" l="l" r="r" t="t"/>
              <a:pathLst>
                <a:path extrusionOk="0" h="19765" w="15813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45"/>
            <p:cNvSpPr/>
            <p:nvPr/>
          </p:nvSpPr>
          <p:spPr>
            <a:xfrm>
              <a:off x="7505939" y="2309164"/>
              <a:ext cx="408424" cy="510530"/>
            </a:xfrm>
            <a:custGeom>
              <a:rect b="b" l="l" r="r" t="t"/>
              <a:pathLst>
                <a:path extrusionOk="0" h="19765" w="15812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45"/>
            <p:cNvSpPr/>
            <p:nvPr/>
          </p:nvSpPr>
          <p:spPr>
            <a:xfrm>
              <a:off x="7812217" y="2207063"/>
              <a:ext cx="102132" cy="102132"/>
            </a:xfrm>
            <a:custGeom>
              <a:rect b="b" l="l" r="r" t="t"/>
              <a:pathLst>
                <a:path extrusionOk="0" h="3954" w="3954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45"/>
            <p:cNvSpPr/>
            <p:nvPr/>
          </p:nvSpPr>
          <p:spPr>
            <a:xfrm>
              <a:off x="7914319" y="2411214"/>
              <a:ext cx="204238" cy="102132"/>
            </a:xfrm>
            <a:custGeom>
              <a:rect b="b" l="l" r="r" t="t"/>
              <a:pathLst>
                <a:path extrusionOk="0" h="3954" w="7907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45"/>
            <p:cNvSpPr/>
            <p:nvPr/>
          </p:nvSpPr>
          <p:spPr>
            <a:xfrm>
              <a:off x="7608040" y="2717543"/>
              <a:ext cx="816848" cy="714716"/>
            </a:xfrm>
            <a:custGeom>
              <a:rect b="b" l="l" r="r" t="t"/>
              <a:pathLst>
                <a:path extrusionOk="0" h="27670" w="31624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45"/>
            <p:cNvSpPr/>
            <p:nvPr/>
          </p:nvSpPr>
          <p:spPr>
            <a:xfrm>
              <a:off x="8322724" y="2921745"/>
              <a:ext cx="102132" cy="714742"/>
            </a:xfrm>
            <a:custGeom>
              <a:rect b="b" l="l" r="r" t="t"/>
              <a:pathLst>
                <a:path extrusionOk="0" h="27671" w="3954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45"/>
            <p:cNvSpPr/>
            <p:nvPr/>
          </p:nvSpPr>
          <p:spPr>
            <a:xfrm>
              <a:off x="7608040" y="2921745"/>
              <a:ext cx="102106" cy="714742"/>
            </a:xfrm>
            <a:custGeom>
              <a:rect b="b" l="l" r="r" t="t"/>
              <a:pathLst>
                <a:path extrusionOk="0" h="27671" w="3953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45"/>
            <p:cNvSpPr/>
            <p:nvPr/>
          </p:nvSpPr>
          <p:spPr>
            <a:xfrm>
              <a:off x="8118521" y="4146933"/>
              <a:ext cx="204238" cy="102132"/>
            </a:xfrm>
            <a:custGeom>
              <a:rect b="b" l="l" r="r" t="t"/>
              <a:pathLst>
                <a:path extrusionOk="0" h="3954" w="7907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45"/>
            <p:cNvSpPr/>
            <p:nvPr/>
          </p:nvSpPr>
          <p:spPr>
            <a:xfrm>
              <a:off x="7710116" y="4146933"/>
              <a:ext cx="204238" cy="102132"/>
            </a:xfrm>
            <a:custGeom>
              <a:rect b="b" l="l" r="r" t="t"/>
              <a:pathLst>
                <a:path extrusionOk="0" h="3954" w="7907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45"/>
            <p:cNvSpPr/>
            <p:nvPr/>
          </p:nvSpPr>
          <p:spPr>
            <a:xfrm>
              <a:off x="7505939" y="1696558"/>
              <a:ext cx="1021060" cy="510556"/>
            </a:xfrm>
            <a:custGeom>
              <a:rect b="b" l="l" r="r" t="t"/>
              <a:pathLst>
                <a:path extrusionOk="0" h="19766" w="3953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45"/>
            <p:cNvSpPr/>
            <p:nvPr/>
          </p:nvSpPr>
          <p:spPr>
            <a:xfrm>
              <a:off x="7710116" y="3432225"/>
              <a:ext cx="612662" cy="612662"/>
            </a:xfrm>
            <a:custGeom>
              <a:rect b="b" l="l" r="r" t="t"/>
              <a:pathLst>
                <a:path extrusionOk="0" h="23719" w="23719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9" name="Google Shape;69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0" y="3824594"/>
            <a:ext cx="936775" cy="8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3" name="Shape 6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4" name="Google Shape;6924;p46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25" name="Google Shape;6925;p4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Carreira profissional</a:t>
            </a:r>
            <a:endParaRPr/>
          </a:p>
        </p:txBody>
      </p:sp>
      <p:grpSp>
        <p:nvGrpSpPr>
          <p:cNvPr id="6926" name="Google Shape;6926;p46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27" name="Google Shape;6927;p46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46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46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46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1" name="Google Shape;6931;p46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32" name="Google Shape;6932;p46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46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46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46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6" name="Google Shape;6936;p46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37" name="Google Shape;6937;p46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46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46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46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1" name="Google Shape;6941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942" name="Google Shape;6942;p4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4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4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4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4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4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4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4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4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4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4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4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4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4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4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4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4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4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4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4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4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4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4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4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4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4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4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9" name="Google Shape;6969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970" name="Google Shape;6970;p4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4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4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4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4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4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4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4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4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4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4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4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4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4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4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4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4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4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4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4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4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4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4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4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4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4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4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7" name="Google Shape;6997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98" name="Google Shape;6998;p4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4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4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4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4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4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4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4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4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4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4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4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4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4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4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4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4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4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4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4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4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4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4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4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4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4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4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25" name="Google Shape;7025;p4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6" name="Google Shape;7026;p4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7" name="Google Shape;7027;p46">
            <a:hlinkClick action="ppaction://hlinksldjump"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p47"/>
          <p:cNvSpPr/>
          <p:nvPr/>
        </p:nvSpPr>
        <p:spPr>
          <a:xfrm>
            <a:off x="417325" y="243900"/>
            <a:ext cx="81837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3" name="Google Shape;7033;p47"/>
          <p:cNvPicPr preferRelativeResize="0"/>
          <p:nvPr/>
        </p:nvPicPr>
        <p:blipFill rotWithShape="1">
          <a:blip r:embed="rId3">
            <a:alphaModFix/>
          </a:blip>
          <a:srcRect b="4472" l="0" r="0" t="10174"/>
          <a:stretch/>
        </p:blipFill>
        <p:spPr>
          <a:xfrm>
            <a:off x="417225" y="243900"/>
            <a:ext cx="8183700" cy="46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4" name="Google Shape;7034;p47"/>
          <p:cNvSpPr txBox="1"/>
          <p:nvPr>
            <p:ph type="title"/>
          </p:nvPr>
        </p:nvSpPr>
        <p:spPr>
          <a:xfrm>
            <a:off x="233575" y="243900"/>
            <a:ext cx="32265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highlight>
                  <a:schemeClr val="lt1"/>
                </a:highlight>
              </a:rPr>
              <a:t>Pedagoga com experiência em educação infantil, inclusiva, tecnológica e gestão.</a:t>
            </a:r>
            <a:endParaRPr>
              <a:solidFill>
                <a:schemeClr val="accent6"/>
              </a:solidFill>
              <a:highlight>
                <a:schemeClr val="lt1"/>
              </a:highlight>
            </a:endParaRPr>
          </a:p>
        </p:txBody>
      </p:sp>
      <p:sp>
        <p:nvSpPr>
          <p:cNvPr id="7035" name="Google Shape;7035;p47"/>
          <p:cNvSpPr txBox="1"/>
          <p:nvPr>
            <p:ph type="title"/>
          </p:nvPr>
        </p:nvSpPr>
        <p:spPr>
          <a:xfrm>
            <a:off x="6165325" y="2761250"/>
            <a:ext cx="24792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highlight>
                  <a:schemeClr val="lt1"/>
                </a:highlight>
              </a:rPr>
              <a:t>Conhecimento </a:t>
            </a:r>
            <a:r>
              <a:rPr lang="en">
                <a:solidFill>
                  <a:schemeClr val="accent6"/>
                </a:solidFill>
                <a:highlight>
                  <a:schemeClr val="lt1"/>
                </a:highlight>
              </a:rPr>
              <a:t>científico</a:t>
            </a:r>
            <a:r>
              <a:rPr lang="en">
                <a:solidFill>
                  <a:schemeClr val="accent6"/>
                </a:solidFill>
                <a:highlight>
                  <a:schemeClr val="lt1"/>
                </a:highlight>
              </a:rPr>
              <a:t> de dados nas linguagens de programação R e Python</a:t>
            </a:r>
            <a:endParaRPr>
              <a:solidFill>
                <a:schemeClr val="accent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9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Google Shape;6160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</a:t>
            </a:r>
            <a:endParaRPr/>
          </a:p>
        </p:txBody>
      </p:sp>
      <p:grpSp>
        <p:nvGrpSpPr>
          <p:cNvPr id="6161" name="Google Shape;6161;p3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162" name="Google Shape;6162;p3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6" name="Google Shape;6166;p3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167" name="Google Shape;6167;p3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1" name="Google Shape;6171;p30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mim</a:t>
            </a:r>
            <a:endParaRPr/>
          </a:p>
        </p:txBody>
      </p:sp>
      <p:sp>
        <p:nvSpPr>
          <p:cNvPr id="6172" name="Google Shape;6172;p30"/>
          <p:cNvSpPr txBox="1"/>
          <p:nvPr>
            <p:ph idx="1" type="subTitle"/>
          </p:nvPr>
        </p:nvSpPr>
        <p:spPr>
          <a:xfrm>
            <a:off x="920575" y="1713200"/>
            <a:ext cx="33879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Nascida em Brasília e graduada em Pedagogia.</a:t>
            </a:r>
            <a:endParaRPr/>
          </a:p>
        </p:txBody>
      </p:sp>
      <p:sp>
        <p:nvSpPr>
          <p:cNvPr id="6173" name="Google Shape;6173;p30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1148450" y="2856833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</a:t>
            </a:r>
            <a:endParaRPr/>
          </a:p>
        </p:txBody>
      </p:sp>
      <p:sp>
        <p:nvSpPr>
          <p:cNvPr id="6174" name="Google Shape;6174;p30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5" name="Google Shape;6175;p30">
            <a:hlinkClick action="ppaction://hlinksldjump" r:id="rId5"/>
          </p:cNvPr>
          <p:cNvSpPr txBox="1"/>
          <p:nvPr>
            <p:ph idx="5" type="title"/>
          </p:nvPr>
        </p:nvSpPr>
        <p:spPr>
          <a:xfrm>
            <a:off x="1070125" y="4000441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Contato</a:t>
            </a:r>
            <a:endParaRPr/>
          </a:p>
        </p:txBody>
      </p:sp>
      <p:sp>
        <p:nvSpPr>
          <p:cNvPr id="6176" name="Google Shape;6176;p30">
            <a:hlinkClick action="ppaction://hlinksldjump" r:id="rId6"/>
          </p:cNvPr>
          <p:cNvSpPr txBox="1"/>
          <p:nvPr>
            <p:ph idx="7" type="title"/>
          </p:nvPr>
        </p:nvSpPr>
        <p:spPr>
          <a:xfrm>
            <a:off x="4395675" y="1397525"/>
            <a:ext cx="392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Competências e Habilidades</a:t>
            </a:r>
            <a:endParaRPr/>
          </a:p>
        </p:txBody>
      </p:sp>
      <p:sp>
        <p:nvSpPr>
          <p:cNvPr id="6177" name="Google Shape;6177;p30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Gosta de aprender sobre as mais diversas áreas.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78" name="Google Shape;6178;p30">
            <a:hlinkClick/>
          </p:cNvPr>
          <p:cNvSpPr txBox="1"/>
          <p:nvPr>
            <p:ph idx="9" type="title"/>
          </p:nvPr>
        </p:nvSpPr>
        <p:spPr>
          <a:xfrm>
            <a:off x="4906750" y="2321520"/>
            <a:ext cx="30888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Carreira Profissional e Recomendações</a:t>
            </a:r>
            <a:endParaRPr/>
          </a:p>
        </p:txBody>
      </p:sp>
      <p:sp>
        <p:nvSpPr>
          <p:cNvPr id="6179" name="Google Shape;6179;p30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Atua como Pedagoga, buscando ligar educação e tecnologia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0" name="Google Shape;6180;p30"/>
          <p:cNvSpPr/>
          <p:nvPr/>
        </p:nvSpPr>
        <p:spPr>
          <a:xfrm>
            <a:off x="4395675" y="1175775"/>
            <a:ext cx="28800" cy="2944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9" name="Shape 7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0" name="Google Shape;7040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Carreira profissional</a:t>
            </a:r>
            <a:endParaRPr/>
          </a:p>
        </p:txBody>
      </p:sp>
      <p:cxnSp>
        <p:nvCxnSpPr>
          <p:cNvPr id="7041" name="Google Shape;7041;p48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042" name="Google Shape;7042;p4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43" name="Google Shape;7043;p4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4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4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4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7" name="Google Shape;7047;p4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48" name="Google Shape;7048;p4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4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4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4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2" name="Google Shape;7052;p48"/>
          <p:cNvGrpSpPr/>
          <p:nvPr/>
        </p:nvGrpSpPr>
        <p:grpSpPr>
          <a:xfrm>
            <a:off x="7268004" y="2666100"/>
            <a:ext cx="531850" cy="531850"/>
            <a:chOff x="3338375" y="2615825"/>
            <a:chExt cx="531850" cy="531850"/>
          </a:xfrm>
        </p:grpSpPr>
        <p:sp>
          <p:nvSpPr>
            <p:cNvPr id="7053" name="Google Shape;7053;p48"/>
            <p:cNvSpPr/>
            <p:nvPr/>
          </p:nvSpPr>
          <p:spPr>
            <a:xfrm>
              <a:off x="3338375" y="2615825"/>
              <a:ext cx="531850" cy="531850"/>
            </a:xfrm>
            <a:custGeom>
              <a:rect b="b" l="l" r="r" t="t"/>
              <a:pathLst>
                <a:path extrusionOk="0" h="21274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48"/>
            <p:cNvSpPr/>
            <p:nvPr/>
          </p:nvSpPr>
          <p:spPr>
            <a:xfrm>
              <a:off x="3696775" y="2615825"/>
              <a:ext cx="104075" cy="208100"/>
            </a:xfrm>
            <a:custGeom>
              <a:rect b="b" l="l" r="r" t="t"/>
              <a:pathLst>
                <a:path extrusionOk="0" h="8324" w="4163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48"/>
            <p:cNvSpPr/>
            <p:nvPr/>
          </p:nvSpPr>
          <p:spPr>
            <a:xfrm>
              <a:off x="3338375" y="2615825"/>
              <a:ext cx="531850" cy="277475"/>
            </a:xfrm>
            <a:custGeom>
              <a:rect b="b" l="l" r="r" t="t"/>
              <a:pathLst>
                <a:path extrusionOk="0" h="11099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48"/>
            <p:cNvSpPr/>
            <p:nvPr/>
          </p:nvSpPr>
          <p:spPr>
            <a:xfrm>
              <a:off x="3581175" y="2615825"/>
              <a:ext cx="46275" cy="34700"/>
            </a:xfrm>
            <a:custGeom>
              <a:rect b="b" l="l" r="r" t="t"/>
              <a:pathLst>
                <a:path extrusionOk="0" h="1388" w="1851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48"/>
            <p:cNvSpPr/>
            <p:nvPr/>
          </p:nvSpPr>
          <p:spPr>
            <a:xfrm>
              <a:off x="3511800" y="26851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48"/>
            <p:cNvSpPr/>
            <p:nvPr/>
          </p:nvSpPr>
          <p:spPr>
            <a:xfrm>
              <a:off x="3477150" y="271985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48"/>
            <p:cNvSpPr/>
            <p:nvPr/>
          </p:nvSpPr>
          <p:spPr>
            <a:xfrm>
              <a:off x="3442450" y="27545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48"/>
            <p:cNvSpPr/>
            <p:nvPr/>
          </p:nvSpPr>
          <p:spPr>
            <a:xfrm>
              <a:off x="3407775" y="27892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48"/>
            <p:cNvSpPr/>
            <p:nvPr/>
          </p:nvSpPr>
          <p:spPr>
            <a:xfrm>
              <a:off x="3373075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48"/>
            <p:cNvSpPr/>
            <p:nvPr/>
          </p:nvSpPr>
          <p:spPr>
            <a:xfrm>
              <a:off x="3338375" y="28586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48"/>
            <p:cNvSpPr/>
            <p:nvPr/>
          </p:nvSpPr>
          <p:spPr>
            <a:xfrm>
              <a:off x="3662125" y="2615825"/>
              <a:ext cx="138725" cy="208100"/>
            </a:xfrm>
            <a:custGeom>
              <a:rect b="b" l="l" r="r" t="t"/>
              <a:pathLst>
                <a:path extrusionOk="0" h="8324" w="5549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48"/>
            <p:cNvSpPr/>
            <p:nvPr/>
          </p:nvSpPr>
          <p:spPr>
            <a:xfrm>
              <a:off x="3627425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48"/>
            <p:cNvSpPr/>
            <p:nvPr/>
          </p:nvSpPr>
          <p:spPr>
            <a:xfrm>
              <a:off x="3546500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48"/>
            <p:cNvSpPr/>
            <p:nvPr/>
          </p:nvSpPr>
          <p:spPr>
            <a:xfrm>
              <a:off x="3373075" y="2893275"/>
              <a:ext cx="462475" cy="254400"/>
            </a:xfrm>
            <a:custGeom>
              <a:rect b="b" l="l" r="r" t="t"/>
              <a:pathLst>
                <a:path extrusionOk="0" h="10176" w="18499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48"/>
            <p:cNvSpPr/>
            <p:nvPr/>
          </p:nvSpPr>
          <p:spPr>
            <a:xfrm>
              <a:off x="3800850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48"/>
            <p:cNvSpPr/>
            <p:nvPr/>
          </p:nvSpPr>
          <p:spPr>
            <a:xfrm>
              <a:off x="3835525" y="2858600"/>
              <a:ext cx="34700" cy="34700"/>
            </a:xfrm>
            <a:custGeom>
              <a:rect b="b" l="l" r="r" t="t"/>
              <a:pathLst>
                <a:path extrusionOk="0" h="1388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9" name="Google Shape;7069;p48"/>
          <p:cNvGrpSpPr/>
          <p:nvPr/>
        </p:nvGrpSpPr>
        <p:grpSpPr>
          <a:xfrm>
            <a:off x="5320704" y="2666100"/>
            <a:ext cx="393125" cy="531850"/>
            <a:chOff x="2666550" y="2613700"/>
            <a:chExt cx="393125" cy="531850"/>
          </a:xfrm>
        </p:grpSpPr>
        <p:sp>
          <p:nvSpPr>
            <p:cNvPr id="7070" name="Google Shape;7070;p48"/>
            <p:cNvSpPr/>
            <p:nvPr/>
          </p:nvSpPr>
          <p:spPr>
            <a:xfrm>
              <a:off x="2666550" y="2740875"/>
              <a:ext cx="393125" cy="404675"/>
            </a:xfrm>
            <a:custGeom>
              <a:rect b="b" l="l" r="r" t="t"/>
              <a:pathLst>
                <a:path extrusionOk="0" h="16187" w="15725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14336" y="16186"/>
                  </a:lnTo>
                  <a:lnTo>
                    <a:pt x="14336" y="14798"/>
                  </a:lnTo>
                  <a:lnTo>
                    <a:pt x="15724" y="1479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48"/>
            <p:cNvSpPr/>
            <p:nvPr/>
          </p:nvSpPr>
          <p:spPr>
            <a:xfrm>
              <a:off x="2666550" y="2740875"/>
              <a:ext cx="393125" cy="404675"/>
            </a:xfrm>
            <a:custGeom>
              <a:rect b="b" l="l" r="r" t="t"/>
              <a:pathLst>
                <a:path extrusionOk="0" h="16187" w="15725">
                  <a:moveTo>
                    <a:pt x="0" y="0"/>
                  </a:moveTo>
                  <a:lnTo>
                    <a:pt x="0" y="2775"/>
                  </a:ln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2775" y="16186"/>
                  </a:lnTo>
                  <a:lnTo>
                    <a:pt x="2775" y="14798"/>
                  </a:lnTo>
                  <a:lnTo>
                    <a:pt x="2775" y="13874"/>
                  </a:lnTo>
                  <a:lnTo>
                    <a:pt x="2775" y="2775"/>
                  </a:lnTo>
                  <a:lnTo>
                    <a:pt x="15724" y="2775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48"/>
            <p:cNvSpPr/>
            <p:nvPr/>
          </p:nvSpPr>
          <p:spPr>
            <a:xfrm>
              <a:off x="2770600" y="264840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48"/>
            <p:cNvSpPr/>
            <p:nvPr/>
          </p:nvSpPr>
          <p:spPr>
            <a:xfrm>
              <a:off x="2805275" y="2613700"/>
              <a:ext cx="115625" cy="34725"/>
            </a:xfrm>
            <a:custGeom>
              <a:rect b="b" l="l" r="r" t="t"/>
              <a:pathLst>
                <a:path extrusionOk="0" h="1389" w="4625">
                  <a:moveTo>
                    <a:pt x="0" y="1"/>
                  </a:moveTo>
                  <a:lnTo>
                    <a:pt x="0" y="1389"/>
                  </a:lnTo>
                  <a:lnTo>
                    <a:pt x="4625" y="1389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48"/>
            <p:cNvSpPr/>
            <p:nvPr/>
          </p:nvSpPr>
          <p:spPr>
            <a:xfrm>
              <a:off x="2666550" y="2648400"/>
              <a:ext cx="393125" cy="497150"/>
            </a:xfrm>
            <a:custGeom>
              <a:rect b="b" l="l" r="r" t="t"/>
              <a:pathLst>
                <a:path extrusionOk="0" h="19886" w="15725">
                  <a:moveTo>
                    <a:pt x="10174" y="1"/>
                  </a:moveTo>
                  <a:lnTo>
                    <a:pt x="10174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  <a:moveTo>
                    <a:pt x="2775" y="1387"/>
                  </a:moveTo>
                  <a:lnTo>
                    <a:pt x="2775" y="3699"/>
                  </a:lnTo>
                  <a:lnTo>
                    <a:pt x="0" y="3699"/>
                  </a:lnTo>
                  <a:lnTo>
                    <a:pt x="0" y="5087"/>
                  </a:lnTo>
                  <a:lnTo>
                    <a:pt x="0" y="18497"/>
                  </a:lnTo>
                  <a:lnTo>
                    <a:pt x="1388" y="18497"/>
                  </a:lnTo>
                  <a:lnTo>
                    <a:pt x="1388" y="5087"/>
                  </a:lnTo>
                  <a:lnTo>
                    <a:pt x="2775" y="5087"/>
                  </a:lnTo>
                  <a:lnTo>
                    <a:pt x="2775" y="6474"/>
                  </a:lnTo>
                  <a:lnTo>
                    <a:pt x="4163" y="6474"/>
                  </a:lnTo>
                  <a:lnTo>
                    <a:pt x="4163" y="5087"/>
                  </a:lnTo>
                  <a:lnTo>
                    <a:pt x="11562" y="5087"/>
                  </a:lnTo>
                  <a:lnTo>
                    <a:pt x="11562" y="6474"/>
                  </a:lnTo>
                  <a:lnTo>
                    <a:pt x="12948" y="6474"/>
                  </a:lnTo>
                  <a:lnTo>
                    <a:pt x="12948" y="5087"/>
                  </a:lnTo>
                  <a:lnTo>
                    <a:pt x="14336" y="5087"/>
                  </a:lnTo>
                  <a:lnTo>
                    <a:pt x="14336" y="18497"/>
                  </a:lnTo>
                  <a:lnTo>
                    <a:pt x="15724" y="18497"/>
                  </a:lnTo>
                  <a:lnTo>
                    <a:pt x="15724" y="3699"/>
                  </a:lnTo>
                  <a:lnTo>
                    <a:pt x="12948" y="3699"/>
                  </a:lnTo>
                  <a:lnTo>
                    <a:pt x="12948" y="1387"/>
                  </a:lnTo>
                  <a:lnTo>
                    <a:pt x="11562" y="1387"/>
                  </a:lnTo>
                  <a:lnTo>
                    <a:pt x="11562" y="3699"/>
                  </a:lnTo>
                  <a:lnTo>
                    <a:pt x="4163" y="3699"/>
                  </a:lnTo>
                  <a:lnTo>
                    <a:pt x="4163" y="1387"/>
                  </a:lnTo>
                  <a:close/>
                  <a:moveTo>
                    <a:pt x="1388" y="18497"/>
                  </a:moveTo>
                  <a:lnTo>
                    <a:pt x="1388" y="19885"/>
                  </a:lnTo>
                  <a:lnTo>
                    <a:pt x="14336" y="19885"/>
                  </a:lnTo>
                  <a:lnTo>
                    <a:pt x="14336" y="18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5" name="Google Shape;7075;p48"/>
          <p:cNvGrpSpPr/>
          <p:nvPr/>
        </p:nvGrpSpPr>
        <p:grpSpPr>
          <a:xfrm>
            <a:off x="3234704" y="2666100"/>
            <a:ext cx="531825" cy="531850"/>
            <a:chOff x="1193625" y="2546350"/>
            <a:chExt cx="531825" cy="531850"/>
          </a:xfrm>
        </p:grpSpPr>
        <p:sp>
          <p:nvSpPr>
            <p:cNvPr id="7076" name="Google Shape;7076;p48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48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48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48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48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48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48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48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48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48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48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48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48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48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48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48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2" name="Google Shape;7092;p48"/>
          <p:cNvGrpSpPr/>
          <p:nvPr/>
        </p:nvGrpSpPr>
        <p:grpSpPr>
          <a:xfrm>
            <a:off x="1148704" y="2666113"/>
            <a:ext cx="531825" cy="531825"/>
            <a:chOff x="318100" y="2589550"/>
            <a:chExt cx="531825" cy="531825"/>
          </a:xfrm>
        </p:grpSpPr>
        <p:sp>
          <p:nvSpPr>
            <p:cNvPr id="7093" name="Google Shape;7093;p48"/>
            <p:cNvSpPr/>
            <p:nvPr/>
          </p:nvSpPr>
          <p:spPr>
            <a:xfrm>
              <a:off x="318100" y="2589550"/>
              <a:ext cx="531825" cy="531825"/>
            </a:xfrm>
            <a:custGeom>
              <a:rect b="b" l="l" r="r" t="t"/>
              <a:pathLst>
                <a:path extrusionOk="0" h="21273" w="21273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48"/>
            <p:cNvSpPr/>
            <p:nvPr/>
          </p:nvSpPr>
          <p:spPr>
            <a:xfrm>
              <a:off x="352750" y="2589550"/>
              <a:ext cx="462475" cy="531825"/>
            </a:xfrm>
            <a:custGeom>
              <a:rect b="b" l="l" r="r" t="t"/>
              <a:pathLst>
                <a:path extrusionOk="0" h="21273" w="18499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48"/>
            <p:cNvSpPr/>
            <p:nvPr/>
          </p:nvSpPr>
          <p:spPr>
            <a:xfrm>
              <a:off x="422150" y="2658900"/>
              <a:ext cx="104050" cy="104100"/>
            </a:xfrm>
            <a:custGeom>
              <a:rect b="b" l="l" r="r" t="t"/>
              <a:pathLst>
                <a:path extrusionOk="0" h="4164" w="4162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48"/>
            <p:cNvSpPr/>
            <p:nvPr/>
          </p:nvSpPr>
          <p:spPr>
            <a:xfrm>
              <a:off x="641800" y="2658900"/>
              <a:ext cx="104075" cy="104100"/>
            </a:xfrm>
            <a:custGeom>
              <a:rect b="b" l="l" r="r" t="t"/>
              <a:pathLst>
                <a:path extrusionOk="0" h="4164" w="4163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48"/>
            <p:cNvSpPr/>
            <p:nvPr/>
          </p:nvSpPr>
          <p:spPr>
            <a:xfrm>
              <a:off x="491525" y="26242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48"/>
            <p:cNvSpPr/>
            <p:nvPr/>
          </p:nvSpPr>
          <p:spPr>
            <a:xfrm>
              <a:off x="387450" y="2589550"/>
              <a:ext cx="104100" cy="34675"/>
            </a:xfrm>
            <a:custGeom>
              <a:rect b="b" l="l" r="r" t="t"/>
              <a:pathLst>
                <a:path extrusionOk="0" h="1387" w="4164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48"/>
            <p:cNvSpPr/>
            <p:nvPr/>
          </p:nvSpPr>
          <p:spPr>
            <a:xfrm>
              <a:off x="641800" y="26242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48"/>
            <p:cNvSpPr/>
            <p:nvPr/>
          </p:nvSpPr>
          <p:spPr>
            <a:xfrm>
              <a:off x="526175" y="2658900"/>
              <a:ext cx="115650" cy="34700"/>
            </a:xfrm>
            <a:custGeom>
              <a:rect b="b" l="l" r="r" t="t"/>
              <a:pathLst>
                <a:path extrusionOk="0" h="1388" w="4626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48"/>
            <p:cNvSpPr/>
            <p:nvPr/>
          </p:nvSpPr>
          <p:spPr>
            <a:xfrm>
              <a:off x="318100" y="2589550"/>
              <a:ext cx="531825" cy="531825"/>
            </a:xfrm>
            <a:custGeom>
              <a:rect b="b" l="l" r="r" t="t"/>
              <a:pathLst>
                <a:path extrusionOk="0" h="21273" w="21273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2" name="Google Shape;7102;p48"/>
          <p:cNvSpPr txBox="1"/>
          <p:nvPr>
            <p:ph idx="4294967295" type="title"/>
          </p:nvPr>
        </p:nvSpPr>
        <p:spPr>
          <a:xfrm>
            <a:off x="595917" y="1317838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2019</a:t>
            </a:r>
            <a:endParaRPr sz="1300"/>
          </a:p>
        </p:txBody>
      </p:sp>
      <p:sp>
        <p:nvSpPr>
          <p:cNvPr id="7103" name="Google Shape;7103;p48"/>
          <p:cNvSpPr txBox="1"/>
          <p:nvPr>
            <p:ph idx="4294967295" type="subTitle"/>
          </p:nvPr>
        </p:nvSpPr>
        <p:spPr>
          <a:xfrm>
            <a:off x="672574" y="1077500"/>
            <a:ext cx="14841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Sigma - Estagiária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7104" name="Google Shape;7104;p48"/>
          <p:cNvCxnSpPr>
            <a:stCxn id="7102" idx="2"/>
          </p:cNvCxnSpPr>
          <p:nvPr/>
        </p:nvCxnSpPr>
        <p:spPr>
          <a:xfrm>
            <a:off x="1414617" y="1709638"/>
            <a:ext cx="0" cy="1041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05" name="Google Shape;7105;p48"/>
          <p:cNvSpPr txBox="1"/>
          <p:nvPr>
            <p:ph idx="4294967295" type="title"/>
          </p:nvPr>
        </p:nvSpPr>
        <p:spPr>
          <a:xfrm>
            <a:off x="4698555" y="1317838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</a:t>
            </a:r>
            <a:endParaRPr sz="1300"/>
          </a:p>
        </p:txBody>
      </p:sp>
      <p:cxnSp>
        <p:nvCxnSpPr>
          <p:cNvPr id="7106" name="Google Shape;7106;p48"/>
          <p:cNvCxnSpPr>
            <a:stCxn id="7105" idx="2"/>
          </p:cNvCxnSpPr>
          <p:nvPr/>
        </p:nvCxnSpPr>
        <p:spPr>
          <a:xfrm>
            <a:off x="5517255" y="1709638"/>
            <a:ext cx="0" cy="94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07" name="Google Shape;7107;p48"/>
          <p:cNvSpPr txBox="1"/>
          <p:nvPr>
            <p:ph idx="4294967295" type="title"/>
          </p:nvPr>
        </p:nvSpPr>
        <p:spPr>
          <a:xfrm>
            <a:off x="2681917" y="4152729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2021 - 2022</a:t>
            </a:r>
            <a:endParaRPr sz="1300"/>
          </a:p>
        </p:txBody>
      </p:sp>
      <p:sp>
        <p:nvSpPr>
          <p:cNvPr id="7108" name="Google Shape;7108;p48"/>
          <p:cNvSpPr txBox="1"/>
          <p:nvPr>
            <p:ph idx="4294967295" type="title"/>
          </p:nvPr>
        </p:nvSpPr>
        <p:spPr>
          <a:xfrm>
            <a:off x="6715217" y="4065729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2023 - 2024</a:t>
            </a:r>
            <a:endParaRPr sz="1300"/>
          </a:p>
        </p:txBody>
      </p:sp>
      <p:cxnSp>
        <p:nvCxnSpPr>
          <p:cNvPr id="7109" name="Google Shape;7109;p48"/>
          <p:cNvCxnSpPr>
            <a:stCxn id="7107" idx="0"/>
          </p:cNvCxnSpPr>
          <p:nvPr/>
        </p:nvCxnSpPr>
        <p:spPr>
          <a:xfrm rot="10800000">
            <a:off x="3500617" y="3124629"/>
            <a:ext cx="0" cy="102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110" name="Google Shape;7110;p48"/>
          <p:cNvCxnSpPr/>
          <p:nvPr/>
        </p:nvCxnSpPr>
        <p:spPr>
          <a:xfrm rot="10800000">
            <a:off x="7533917" y="2821329"/>
            <a:ext cx="0" cy="1157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11" name="Google Shape;7111;p48"/>
          <p:cNvSpPr txBox="1"/>
          <p:nvPr>
            <p:ph idx="4294967295" type="subTitle"/>
          </p:nvPr>
        </p:nvSpPr>
        <p:spPr>
          <a:xfrm>
            <a:off x="4438925" y="1077488"/>
            <a:ext cx="2609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Maple Bear - Teacher Assistant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112" name="Google Shape;7112;p48"/>
          <p:cNvSpPr txBox="1"/>
          <p:nvPr>
            <p:ph idx="4294967295" type="subTitle"/>
          </p:nvPr>
        </p:nvSpPr>
        <p:spPr>
          <a:xfrm>
            <a:off x="2503246" y="4403075"/>
            <a:ext cx="17052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Marista - Estagiária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113" name="Google Shape;7113;p48"/>
          <p:cNvSpPr txBox="1"/>
          <p:nvPr>
            <p:ph idx="4294967295" type="subTitle"/>
          </p:nvPr>
        </p:nvSpPr>
        <p:spPr>
          <a:xfrm>
            <a:off x="5036925" y="4316075"/>
            <a:ext cx="39039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-</a:t>
            </a:r>
            <a:r>
              <a:rPr lang="en" sz="1400">
                <a:solidFill>
                  <a:schemeClr val="lt1"/>
                </a:solidFill>
              </a:rPr>
              <a:t>Swiss international school - Teacher Assistant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-Inicio do curso de cientista de dados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7" name="Shape 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8" name="Google Shape;7118;p49"/>
          <p:cNvSpPr txBox="1"/>
          <p:nvPr>
            <p:ph type="title"/>
          </p:nvPr>
        </p:nvSpPr>
        <p:spPr>
          <a:xfrm>
            <a:off x="311700" y="20868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Recomendação e testemunho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2" name="Shape 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3" name="Google Shape;7123;p50"/>
          <p:cNvSpPr txBox="1"/>
          <p:nvPr>
            <p:ph idx="4294967295" type="body"/>
          </p:nvPr>
        </p:nvSpPr>
        <p:spPr>
          <a:xfrm>
            <a:off x="4819100" y="426650"/>
            <a:ext cx="42270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dvent Pro SemiBold"/>
              <a:buChar char="●"/>
            </a:pPr>
            <a:r>
              <a:rPr lang="en" sz="19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Ingrid</a:t>
            </a:r>
            <a:r>
              <a:rPr lang="en" sz="19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 - pedagoga e colega de trabalho</a:t>
            </a:r>
            <a:endParaRPr sz="19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dvent Pro SemiBold"/>
              <a:buChar char="●"/>
            </a:pPr>
            <a:r>
              <a:rPr lang="en" sz="19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Colaborei com Dania em vários projetos educacionais e fiquei impressionada com sua criatividade e habilidade em lidar com desafios pedagógicos. Sua capacidade de motivar e engajar alunos é realmente admirável. Dania traz uma energia positiva e uma abordagem prática que favorecem um ambiente de aprendizado produtivo e harmonioso.</a:t>
            </a:r>
            <a:endParaRPr sz="19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7124" name="Google Shape;71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0" y="1111725"/>
            <a:ext cx="4569000" cy="249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8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51"/>
          <p:cNvSpPr txBox="1"/>
          <p:nvPr>
            <p:ph idx="4294967295" type="title"/>
          </p:nvPr>
        </p:nvSpPr>
        <p:spPr>
          <a:xfrm>
            <a:off x="2302488" y="556400"/>
            <a:ext cx="6474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Contato</a:t>
            </a:r>
            <a:endParaRPr sz="4800"/>
          </a:p>
        </p:txBody>
      </p:sp>
      <p:sp>
        <p:nvSpPr>
          <p:cNvPr id="7130" name="Google Shape;7130;p51"/>
          <p:cNvSpPr txBox="1"/>
          <p:nvPr>
            <p:ph idx="1" type="subTitle"/>
          </p:nvPr>
        </p:nvSpPr>
        <p:spPr>
          <a:xfrm>
            <a:off x="2678075" y="1398200"/>
            <a:ext cx="6198300" cy="13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Você tem alguma dúvida? </a:t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Entre em contato pelo email: </a:t>
            </a:r>
            <a:r>
              <a:rPr b="0"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daniasadallah@sempreceub.com</a:t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7131" name="Google Shape;7131;p51"/>
          <p:cNvGrpSpPr/>
          <p:nvPr/>
        </p:nvGrpSpPr>
        <p:grpSpPr>
          <a:xfrm>
            <a:off x="4583481" y="2865809"/>
            <a:ext cx="372844" cy="353610"/>
            <a:chOff x="3302118" y="3796534"/>
            <a:chExt cx="372844" cy="353610"/>
          </a:xfrm>
        </p:grpSpPr>
        <p:sp>
          <p:nvSpPr>
            <p:cNvPr id="7132" name="Google Shape;7132;p51"/>
            <p:cNvSpPr/>
            <p:nvPr/>
          </p:nvSpPr>
          <p:spPr>
            <a:xfrm>
              <a:off x="3326480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rgbClr val="92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51"/>
            <p:cNvSpPr/>
            <p:nvPr/>
          </p:nvSpPr>
          <p:spPr>
            <a:xfrm>
              <a:off x="3475384" y="3802104"/>
              <a:ext cx="199579" cy="342522"/>
            </a:xfrm>
            <a:custGeom>
              <a:rect b="b" l="l" r="r" t="t"/>
              <a:pathLst>
                <a:path extrusionOk="0" h="13160" w="7668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B9C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51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51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51"/>
            <p:cNvSpPr/>
            <p:nvPr/>
          </p:nvSpPr>
          <p:spPr>
            <a:xfrm>
              <a:off x="3302118" y="3796534"/>
              <a:ext cx="372558" cy="353610"/>
            </a:xfrm>
            <a:custGeom>
              <a:rect b="b" l="l" r="r" t="t"/>
              <a:pathLst>
                <a:path extrusionOk="0" h="13586" w="14314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51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51"/>
            <p:cNvSpPr/>
            <p:nvPr/>
          </p:nvSpPr>
          <p:spPr>
            <a:xfrm>
              <a:off x="3434546" y="3915506"/>
              <a:ext cx="127665" cy="115562"/>
            </a:xfrm>
            <a:custGeom>
              <a:rect b="b" l="l" r="r" t="t"/>
              <a:pathLst>
                <a:path extrusionOk="0" h="4440" w="4905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51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0" name="Google Shape;7140;p51"/>
          <p:cNvGrpSpPr/>
          <p:nvPr/>
        </p:nvGrpSpPr>
        <p:grpSpPr>
          <a:xfrm>
            <a:off x="4583530" y="3398659"/>
            <a:ext cx="372740" cy="353610"/>
            <a:chOff x="3744430" y="3796534"/>
            <a:chExt cx="372740" cy="353610"/>
          </a:xfrm>
        </p:grpSpPr>
        <p:sp>
          <p:nvSpPr>
            <p:cNvPr id="7141" name="Google Shape;7141;p51"/>
            <p:cNvSpPr/>
            <p:nvPr/>
          </p:nvSpPr>
          <p:spPr>
            <a:xfrm>
              <a:off x="3768713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51"/>
            <p:cNvSpPr/>
            <p:nvPr/>
          </p:nvSpPr>
          <p:spPr>
            <a:xfrm>
              <a:off x="3917617" y="3802104"/>
              <a:ext cx="199553" cy="342522"/>
            </a:xfrm>
            <a:custGeom>
              <a:rect b="b" l="l" r="r" t="t"/>
              <a:pathLst>
                <a:path extrusionOk="0" h="13160" w="7667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61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51"/>
            <p:cNvSpPr/>
            <p:nvPr/>
          </p:nvSpPr>
          <p:spPr>
            <a:xfrm>
              <a:off x="3850206" y="3943225"/>
              <a:ext cx="38026" cy="112387"/>
            </a:xfrm>
            <a:custGeom>
              <a:rect b="b" l="l" r="r" t="t"/>
              <a:pathLst>
                <a:path extrusionOk="0" h="4318" w="1461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51"/>
            <p:cNvSpPr/>
            <p:nvPr/>
          </p:nvSpPr>
          <p:spPr>
            <a:xfrm>
              <a:off x="3835188" y="3876126"/>
              <a:ext cx="53044" cy="45522"/>
            </a:xfrm>
            <a:custGeom>
              <a:rect b="b" l="l" r="r" t="t"/>
              <a:pathLst>
                <a:path extrusionOk="0" h="1749" w="2038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51"/>
            <p:cNvSpPr/>
            <p:nvPr/>
          </p:nvSpPr>
          <p:spPr>
            <a:xfrm>
              <a:off x="3924670" y="3943121"/>
              <a:ext cx="119805" cy="112491"/>
            </a:xfrm>
            <a:custGeom>
              <a:rect b="b" l="l" r="r" t="t"/>
              <a:pathLst>
                <a:path extrusionOk="0" h="4322" w="4603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51"/>
            <p:cNvSpPr/>
            <p:nvPr/>
          </p:nvSpPr>
          <p:spPr>
            <a:xfrm>
              <a:off x="3744430" y="3796534"/>
              <a:ext cx="372480" cy="353610"/>
            </a:xfrm>
            <a:custGeom>
              <a:rect b="b" l="l" r="r" t="t"/>
              <a:pathLst>
                <a:path extrusionOk="0" h="13586" w="14311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51"/>
            <p:cNvSpPr/>
            <p:nvPr/>
          </p:nvSpPr>
          <p:spPr>
            <a:xfrm>
              <a:off x="3844974" y="3937993"/>
              <a:ext cx="48489" cy="122850"/>
            </a:xfrm>
            <a:custGeom>
              <a:rect b="b" l="l" r="r" t="t"/>
              <a:pathLst>
                <a:path extrusionOk="0" h="4720" w="1863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51"/>
            <p:cNvSpPr/>
            <p:nvPr/>
          </p:nvSpPr>
          <p:spPr>
            <a:xfrm>
              <a:off x="3828134" y="3870973"/>
              <a:ext cx="65329" cy="55881"/>
            </a:xfrm>
            <a:custGeom>
              <a:rect b="b" l="l" r="r" t="t"/>
              <a:pathLst>
                <a:path extrusionOk="0" h="2147" w="251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51"/>
            <p:cNvSpPr/>
            <p:nvPr/>
          </p:nvSpPr>
          <p:spPr>
            <a:xfrm>
              <a:off x="3919439" y="3937993"/>
              <a:ext cx="130346" cy="122850"/>
            </a:xfrm>
            <a:custGeom>
              <a:rect b="b" l="l" r="r" t="t"/>
              <a:pathLst>
                <a:path extrusionOk="0" h="4720" w="5008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0" name="Google Shape;7150;p51"/>
          <p:cNvGrpSpPr/>
          <p:nvPr/>
        </p:nvGrpSpPr>
        <p:grpSpPr>
          <a:xfrm>
            <a:off x="4583534" y="3931509"/>
            <a:ext cx="372740" cy="353610"/>
            <a:chOff x="4628896" y="3796534"/>
            <a:chExt cx="372740" cy="353610"/>
          </a:xfrm>
        </p:grpSpPr>
        <p:sp>
          <p:nvSpPr>
            <p:cNvPr id="7151" name="Google Shape;7151;p51"/>
            <p:cNvSpPr/>
            <p:nvPr/>
          </p:nvSpPr>
          <p:spPr>
            <a:xfrm>
              <a:off x="4653258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51"/>
            <p:cNvSpPr/>
            <p:nvPr/>
          </p:nvSpPr>
          <p:spPr>
            <a:xfrm>
              <a:off x="4802161" y="3802104"/>
              <a:ext cx="199475" cy="342522"/>
            </a:xfrm>
            <a:custGeom>
              <a:rect b="b" l="l" r="r" t="t"/>
              <a:pathLst>
                <a:path extrusionOk="0" h="13160" w="7664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3" y="13160"/>
                    <a:pt x="7186" y="10510"/>
                    <a:pt x="7417" y="7009"/>
                  </a:cubicBezTo>
                  <a:cubicBezTo>
                    <a:pt x="7663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51"/>
            <p:cNvSpPr/>
            <p:nvPr/>
          </p:nvSpPr>
          <p:spPr>
            <a:xfrm>
              <a:off x="4693731" y="3853847"/>
              <a:ext cx="260275" cy="238958"/>
            </a:xfrm>
            <a:custGeom>
              <a:rect b="b" l="l" r="r" t="t"/>
              <a:pathLst>
                <a:path extrusionOk="0" h="9181" w="10000">
                  <a:moveTo>
                    <a:pt x="5023" y="0"/>
                  </a:moveTo>
                  <a:cubicBezTo>
                    <a:pt x="3884" y="0"/>
                    <a:pt x="2754" y="424"/>
                    <a:pt x="1879" y="1246"/>
                  </a:cubicBezTo>
                  <a:cubicBezTo>
                    <a:pt x="377" y="2657"/>
                    <a:pt x="0" y="4895"/>
                    <a:pt x="954" y="6717"/>
                  </a:cubicBezTo>
                  <a:lnTo>
                    <a:pt x="426" y="8037"/>
                  </a:lnTo>
                  <a:lnTo>
                    <a:pt x="1992" y="8037"/>
                  </a:lnTo>
                  <a:cubicBezTo>
                    <a:pt x="2826" y="8772"/>
                    <a:pt x="3900" y="9180"/>
                    <a:pt x="5010" y="9180"/>
                  </a:cubicBezTo>
                  <a:cubicBezTo>
                    <a:pt x="5015" y="9180"/>
                    <a:pt x="5020" y="9180"/>
                    <a:pt x="5025" y="9180"/>
                  </a:cubicBezTo>
                  <a:cubicBezTo>
                    <a:pt x="7083" y="9180"/>
                    <a:pt x="8891" y="7808"/>
                    <a:pt x="9444" y="5823"/>
                  </a:cubicBezTo>
                  <a:cubicBezTo>
                    <a:pt x="10000" y="3839"/>
                    <a:pt x="9162" y="1732"/>
                    <a:pt x="7400" y="665"/>
                  </a:cubicBezTo>
                  <a:cubicBezTo>
                    <a:pt x="6663" y="219"/>
                    <a:pt x="5841" y="0"/>
                    <a:pt x="5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51"/>
            <p:cNvSpPr/>
            <p:nvPr/>
          </p:nvSpPr>
          <p:spPr>
            <a:xfrm>
              <a:off x="4718275" y="3876126"/>
              <a:ext cx="211552" cy="194425"/>
            </a:xfrm>
            <a:custGeom>
              <a:rect b="b" l="l" r="r" t="t"/>
              <a:pathLst>
                <a:path extrusionOk="0" h="7470" w="8128">
                  <a:moveTo>
                    <a:pt x="4084" y="0"/>
                  </a:moveTo>
                  <a:cubicBezTo>
                    <a:pt x="3157" y="0"/>
                    <a:pt x="2238" y="345"/>
                    <a:pt x="1527" y="1013"/>
                  </a:cubicBezTo>
                  <a:cubicBezTo>
                    <a:pt x="306" y="2156"/>
                    <a:pt x="0" y="3975"/>
                    <a:pt x="774" y="5460"/>
                  </a:cubicBezTo>
                  <a:lnTo>
                    <a:pt x="957" y="5812"/>
                  </a:lnTo>
                  <a:lnTo>
                    <a:pt x="753" y="6322"/>
                  </a:lnTo>
                  <a:lnTo>
                    <a:pt x="1376" y="6322"/>
                  </a:lnTo>
                  <a:lnTo>
                    <a:pt x="1619" y="6537"/>
                  </a:lnTo>
                  <a:cubicBezTo>
                    <a:pt x="2298" y="7135"/>
                    <a:pt x="3174" y="7466"/>
                    <a:pt x="4082" y="7469"/>
                  </a:cubicBezTo>
                  <a:lnTo>
                    <a:pt x="4085" y="7466"/>
                  </a:lnTo>
                  <a:cubicBezTo>
                    <a:pt x="5760" y="7466"/>
                    <a:pt x="7227" y="6350"/>
                    <a:pt x="7678" y="4735"/>
                  </a:cubicBezTo>
                  <a:cubicBezTo>
                    <a:pt x="8128" y="3124"/>
                    <a:pt x="7449" y="1407"/>
                    <a:pt x="6017" y="541"/>
                  </a:cubicBezTo>
                  <a:cubicBezTo>
                    <a:pt x="5418" y="178"/>
                    <a:pt x="4749" y="0"/>
                    <a:pt x="4084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51"/>
            <p:cNvSpPr/>
            <p:nvPr/>
          </p:nvSpPr>
          <p:spPr>
            <a:xfrm>
              <a:off x="4754349" y="3903377"/>
              <a:ext cx="141225" cy="138414"/>
            </a:xfrm>
            <a:custGeom>
              <a:rect b="b" l="l" r="r" t="t"/>
              <a:pathLst>
                <a:path extrusionOk="0" h="5318" w="5426">
                  <a:moveTo>
                    <a:pt x="1512" y="1"/>
                  </a:moveTo>
                  <a:cubicBezTo>
                    <a:pt x="1391" y="1"/>
                    <a:pt x="1271" y="47"/>
                    <a:pt x="1179" y="138"/>
                  </a:cubicBezTo>
                  <a:lnTo>
                    <a:pt x="254" y="1063"/>
                  </a:lnTo>
                  <a:cubicBezTo>
                    <a:pt x="29" y="1285"/>
                    <a:pt x="0" y="1637"/>
                    <a:pt x="187" y="1894"/>
                  </a:cubicBezTo>
                  <a:cubicBezTo>
                    <a:pt x="1098" y="3168"/>
                    <a:pt x="2214" y="4283"/>
                    <a:pt x="3487" y="5198"/>
                  </a:cubicBezTo>
                  <a:cubicBezTo>
                    <a:pt x="3596" y="5275"/>
                    <a:pt x="3727" y="5317"/>
                    <a:pt x="3860" y="5317"/>
                  </a:cubicBezTo>
                  <a:cubicBezTo>
                    <a:pt x="4033" y="5317"/>
                    <a:pt x="4198" y="5247"/>
                    <a:pt x="4318" y="5127"/>
                  </a:cubicBezTo>
                  <a:lnTo>
                    <a:pt x="5243" y="4202"/>
                  </a:lnTo>
                  <a:cubicBezTo>
                    <a:pt x="5426" y="4019"/>
                    <a:pt x="5426" y="3720"/>
                    <a:pt x="5243" y="3537"/>
                  </a:cubicBezTo>
                  <a:lnTo>
                    <a:pt x="4673" y="2967"/>
                  </a:lnTo>
                  <a:cubicBezTo>
                    <a:pt x="4582" y="2875"/>
                    <a:pt x="4461" y="2830"/>
                    <a:pt x="4341" y="2830"/>
                  </a:cubicBezTo>
                  <a:cubicBezTo>
                    <a:pt x="4220" y="2830"/>
                    <a:pt x="4099" y="2875"/>
                    <a:pt x="4008" y="2967"/>
                  </a:cubicBezTo>
                  <a:lnTo>
                    <a:pt x="3853" y="3125"/>
                  </a:lnTo>
                  <a:cubicBezTo>
                    <a:pt x="3801" y="3177"/>
                    <a:pt x="3731" y="3204"/>
                    <a:pt x="3661" y="3204"/>
                  </a:cubicBezTo>
                  <a:cubicBezTo>
                    <a:pt x="3627" y="3204"/>
                    <a:pt x="3593" y="3198"/>
                    <a:pt x="3561" y="3185"/>
                  </a:cubicBezTo>
                  <a:cubicBezTo>
                    <a:pt x="2935" y="2942"/>
                    <a:pt x="2439" y="2446"/>
                    <a:pt x="2196" y="1820"/>
                  </a:cubicBezTo>
                  <a:cubicBezTo>
                    <a:pt x="2157" y="1721"/>
                    <a:pt x="2178" y="1605"/>
                    <a:pt x="2256" y="1528"/>
                  </a:cubicBezTo>
                  <a:lnTo>
                    <a:pt x="2414" y="1373"/>
                  </a:lnTo>
                  <a:cubicBezTo>
                    <a:pt x="2597" y="1190"/>
                    <a:pt x="2597" y="891"/>
                    <a:pt x="2414" y="708"/>
                  </a:cubicBezTo>
                  <a:lnTo>
                    <a:pt x="1844" y="138"/>
                  </a:lnTo>
                  <a:cubicBezTo>
                    <a:pt x="1753" y="47"/>
                    <a:pt x="1632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51"/>
            <p:cNvSpPr/>
            <p:nvPr/>
          </p:nvSpPr>
          <p:spPr>
            <a:xfrm>
              <a:off x="4628896" y="3796534"/>
              <a:ext cx="372558" cy="353610"/>
            </a:xfrm>
            <a:custGeom>
              <a:rect b="b" l="l" r="r" t="t"/>
              <a:pathLst>
                <a:path extrusionOk="0" h="13586" w="14314">
                  <a:moveTo>
                    <a:pt x="7516" y="429"/>
                  </a:moveTo>
                  <a:cubicBezTo>
                    <a:pt x="11027" y="429"/>
                    <a:pt x="13881" y="3283"/>
                    <a:pt x="13881" y="6794"/>
                  </a:cubicBezTo>
                  <a:cubicBezTo>
                    <a:pt x="13881" y="10302"/>
                    <a:pt x="11024" y="13155"/>
                    <a:pt x="7516" y="13155"/>
                  </a:cubicBezTo>
                  <a:cubicBezTo>
                    <a:pt x="4008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6" y="1"/>
                    <a:pt x="4892" y="377"/>
                    <a:pt x="3740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49" y="13586"/>
                    <a:pt x="8394" y="13543"/>
                    <a:pt x="8839" y="13454"/>
                  </a:cubicBezTo>
                  <a:cubicBezTo>
                    <a:pt x="12019" y="12825"/>
                    <a:pt x="14306" y="10035"/>
                    <a:pt x="14306" y="6794"/>
                  </a:cubicBezTo>
                  <a:cubicBezTo>
                    <a:pt x="14313" y="4989"/>
                    <a:pt x="13596" y="3261"/>
                    <a:pt x="12318" y="1991"/>
                  </a:cubicBezTo>
                  <a:cubicBezTo>
                    <a:pt x="11004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51"/>
            <p:cNvSpPr/>
            <p:nvPr/>
          </p:nvSpPr>
          <p:spPr>
            <a:xfrm>
              <a:off x="4685766" y="3848745"/>
              <a:ext cx="277037" cy="249239"/>
            </a:xfrm>
            <a:custGeom>
              <a:rect b="b" l="l" r="r" t="t"/>
              <a:pathLst>
                <a:path extrusionOk="0" h="9576" w="10644">
                  <a:moveTo>
                    <a:pt x="5330" y="0"/>
                  </a:moveTo>
                  <a:cubicBezTo>
                    <a:pt x="4349" y="0"/>
                    <a:pt x="3363" y="301"/>
                    <a:pt x="2519" y="914"/>
                  </a:cubicBezTo>
                  <a:cubicBezTo>
                    <a:pt x="626" y="2286"/>
                    <a:pt x="0" y="4830"/>
                    <a:pt x="1042" y="6924"/>
                  </a:cubicBezTo>
                  <a:lnTo>
                    <a:pt x="556" y="8141"/>
                  </a:lnTo>
                  <a:cubicBezTo>
                    <a:pt x="521" y="8229"/>
                    <a:pt x="549" y="8331"/>
                    <a:pt x="623" y="8391"/>
                  </a:cubicBezTo>
                  <a:cubicBezTo>
                    <a:pt x="662" y="8417"/>
                    <a:pt x="703" y="8434"/>
                    <a:pt x="748" y="8434"/>
                  </a:cubicBezTo>
                  <a:cubicBezTo>
                    <a:pt x="752" y="8434"/>
                    <a:pt x="756" y="8433"/>
                    <a:pt x="760" y="8433"/>
                  </a:cubicBezTo>
                  <a:lnTo>
                    <a:pt x="2227" y="8433"/>
                  </a:lnTo>
                  <a:cubicBezTo>
                    <a:pt x="3122" y="9195"/>
                    <a:pt x="4226" y="9576"/>
                    <a:pt x="5331" y="9576"/>
                  </a:cubicBezTo>
                  <a:cubicBezTo>
                    <a:pt x="6450" y="9576"/>
                    <a:pt x="7569" y="9184"/>
                    <a:pt x="8469" y="8401"/>
                  </a:cubicBezTo>
                  <a:cubicBezTo>
                    <a:pt x="10256" y="6850"/>
                    <a:pt x="10644" y="4225"/>
                    <a:pt x="9377" y="2227"/>
                  </a:cubicBezTo>
                  <a:cubicBezTo>
                    <a:pt x="9335" y="2161"/>
                    <a:pt x="9266" y="2127"/>
                    <a:pt x="9197" y="2127"/>
                  </a:cubicBezTo>
                  <a:cubicBezTo>
                    <a:pt x="9142" y="2127"/>
                    <a:pt x="9088" y="2148"/>
                    <a:pt x="9046" y="2191"/>
                  </a:cubicBezTo>
                  <a:lnTo>
                    <a:pt x="9043" y="2195"/>
                  </a:lnTo>
                  <a:cubicBezTo>
                    <a:pt x="8972" y="2265"/>
                    <a:pt x="8962" y="2374"/>
                    <a:pt x="9014" y="2459"/>
                  </a:cubicBezTo>
                  <a:cubicBezTo>
                    <a:pt x="10176" y="4292"/>
                    <a:pt x="9810" y="6699"/>
                    <a:pt x="8159" y="8106"/>
                  </a:cubicBezTo>
                  <a:cubicBezTo>
                    <a:pt x="7344" y="8801"/>
                    <a:pt x="6337" y="9148"/>
                    <a:pt x="5331" y="9148"/>
                  </a:cubicBezTo>
                  <a:cubicBezTo>
                    <a:pt x="4300" y="9148"/>
                    <a:pt x="3270" y="8785"/>
                    <a:pt x="2445" y="8060"/>
                  </a:cubicBezTo>
                  <a:cubicBezTo>
                    <a:pt x="2407" y="8025"/>
                    <a:pt x="2358" y="8004"/>
                    <a:pt x="2301" y="8004"/>
                  </a:cubicBezTo>
                  <a:lnTo>
                    <a:pt x="1070" y="8004"/>
                  </a:lnTo>
                  <a:lnTo>
                    <a:pt x="1478" y="6991"/>
                  </a:lnTo>
                  <a:cubicBezTo>
                    <a:pt x="1499" y="6934"/>
                    <a:pt x="1495" y="6867"/>
                    <a:pt x="1467" y="6811"/>
                  </a:cubicBezTo>
                  <a:cubicBezTo>
                    <a:pt x="468" y="4911"/>
                    <a:pt x="1003" y="2564"/>
                    <a:pt x="2730" y="1284"/>
                  </a:cubicBezTo>
                  <a:cubicBezTo>
                    <a:pt x="3507" y="708"/>
                    <a:pt x="4419" y="425"/>
                    <a:pt x="5327" y="425"/>
                  </a:cubicBezTo>
                  <a:cubicBezTo>
                    <a:pt x="6439" y="425"/>
                    <a:pt x="7545" y="850"/>
                    <a:pt x="8388" y="1681"/>
                  </a:cubicBezTo>
                  <a:cubicBezTo>
                    <a:pt x="8430" y="1722"/>
                    <a:pt x="8485" y="1742"/>
                    <a:pt x="8539" y="1742"/>
                  </a:cubicBezTo>
                  <a:cubicBezTo>
                    <a:pt x="8593" y="1742"/>
                    <a:pt x="8647" y="1722"/>
                    <a:pt x="8687" y="1681"/>
                  </a:cubicBezTo>
                  <a:lnTo>
                    <a:pt x="8691" y="1678"/>
                  </a:lnTo>
                  <a:cubicBezTo>
                    <a:pt x="8775" y="1593"/>
                    <a:pt x="8775" y="1460"/>
                    <a:pt x="8691" y="1375"/>
                  </a:cubicBezTo>
                  <a:cubicBezTo>
                    <a:pt x="7766" y="466"/>
                    <a:pt x="6552" y="0"/>
                    <a:pt x="53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51"/>
            <p:cNvSpPr/>
            <p:nvPr/>
          </p:nvSpPr>
          <p:spPr>
            <a:xfrm>
              <a:off x="4748571" y="3893304"/>
              <a:ext cx="156269" cy="153718"/>
            </a:xfrm>
            <a:custGeom>
              <a:rect b="b" l="l" r="r" t="t"/>
              <a:pathLst>
                <a:path extrusionOk="0" h="5906" w="6004">
                  <a:moveTo>
                    <a:pt x="1731" y="1"/>
                  </a:moveTo>
                  <a:cubicBezTo>
                    <a:pt x="1676" y="1"/>
                    <a:pt x="1621" y="22"/>
                    <a:pt x="1581" y="64"/>
                  </a:cubicBezTo>
                  <a:lnTo>
                    <a:pt x="335" y="1306"/>
                  </a:lnTo>
                  <a:cubicBezTo>
                    <a:pt x="40" y="1598"/>
                    <a:pt x="1" y="2063"/>
                    <a:pt x="244" y="2400"/>
                  </a:cubicBezTo>
                  <a:cubicBezTo>
                    <a:pt x="757" y="3111"/>
                    <a:pt x="1331" y="3776"/>
                    <a:pt x="1964" y="4385"/>
                  </a:cubicBezTo>
                  <a:cubicBezTo>
                    <a:pt x="2005" y="4425"/>
                    <a:pt x="2058" y="4446"/>
                    <a:pt x="2112" y="4446"/>
                  </a:cubicBezTo>
                  <a:cubicBezTo>
                    <a:pt x="2166" y="4446"/>
                    <a:pt x="2221" y="4425"/>
                    <a:pt x="2263" y="4385"/>
                  </a:cubicBezTo>
                  <a:lnTo>
                    <a:pt x="2267" y="4381"/>
                  </a:lnTo>
                  <a:cubicBezTo>
                    <a:pt x="2348" y="4300"/>
                    <a:pt x="2348" y="4163"/>
                    <a:pt x="2263" y="4082"/>
                  </a:cubicBezTo>
                  <a:cubicBezTo>
                    <a:pt x="1647" y="3488"/>
                    <a:pt x="1088" y="2844"/>
                    <a:pt x="592" y="2151"/>
                  </a:cubicBezTo>
                  <a:cubicBezTo>
                    <a:pt x="472" y="1985"/>
                    <a:pt x="490" y="1757"/>
                    <a:pt x="634" y="1612"/>
                  </a:cubicBezTo>
                  <a:lnTo>
                    <a:pt x="1728" y="522"/>
                  </a:lnTo>
                  <a:lnTo>
                    <a:pt x="2640" y="1429"/>
                  </a:lnTo>
                  <a:lnTo>
                    <a:pt x="2182" y="1887"/>
                  </a:lnTo>
                  <a:cubicBezTo>
                    <a:pt x="2126" y="1943"/>
                    <a:pt x="2105" y="2028"/>
                    <a:pt x="2129" y="2105"/>
                  </a:cubicBezTo>
                  <a:cubicBezTo>
                    <a:pt x="2422" y="2977"/>
                    <a:pt x="3009" y="3569"/>
                    <a:pt x="3885" y="3861"/>
                  </a:cubicBezTo>
                  <a:cubicBezTo>
                    <a:pt x="3908" y="3868"/>
                    <a:pt x="3931" y="3871"/>
                    <a:pt x="3954" y="3871"/>
                  </a:cubicBezTo>
                  <a:cubicBezTo>
                    <a:pt x="4009" y="3871"/>
                    <a:pt x="4063" y="3850"/>
                    <a:pt x="4103" y="3808"/>
                  </a:cubicBezTo>
                  <a:lnTo>
                    <a:pt x="4561" y="3354"/>
                  </a:lnTo>
                  <a:lnTo>
                    <a:pt x="5469" y="4262"/>
                  </a:lnTo>
                  <a:lnTo>
                    <a:pt x="4378" y="5356"/>
                  </a:lnTo>
                  <a:cubicBezTo>
                    <a:pt x="4297" y="5437"/>
                    <a:pt x="4189" y="5479"/>
                    <a:pt x="4080" y="5479"/>
                  </a:cubicBezTo>
                  <a:cubicBezTo>
                    <a:pt x="3996" y="5479"/>
                    <a:pt x="3912" y="5454"/>
                    <a:pt x="3839" y="5402"/>
                  </a:cubicBezTo>
                  <a:cubicBezTo>
                    <a:pt x="3558" y="5198"/>
                    <a:pt x="3287" y="4987"/>
                    <a:pt x="3023" y="4765"/>
                  </a:cubicBezTo>
                  <a:cubicBezTo>
                    <a:pt x="2984" y="4732"/>
                    <a:pt x="2936" y="4716"/>
                    <a:pt x="2889" y="4716"/>
                  </a:cubicBezTo>
                  <a:cubicBezTo>
                    <a:pt x="2834" y="4716"/>
                    <a:pt x="2780" y="4737"/>
                    <a:pt x="2738" y="4779"/>
                  </a:cubicBezTo>
                  <a:lnTo>
                    <a:pt x="2735" y="4782"/>
                  </a:lnTo>
                  <a:cubicBezTo>
                    <a:pt x="2647" y="4870"/>
                    <a:pt x="2654" y="5015"/>
                    <a:pt x="2749" y="5096"/>
                  </a:cubicBezTo>
                  <a:cubicBezTo>
                    <a:pt x="3020" y="5321"/>
                    <a:pt x="3301" y="5539"/>
                    <a:pt x="3590" y="5747"/>
                  </a:cubicBezTo>
                  <a:cubicBezTo>
                    <a:pt x="3739" y="5854"/>
                    <a:pt x="3911" y="5906"/>
                    <a:pt x="4083" y="5906"/>
                  </a:cubicBezTo>
                  <a:cubicBezTo>
                    <a:pt x="4301" y="5906"/>
                    <a:pt x="4517" y="5822"/>
                    <a:pt x="4680" y="5659"/>
                  </a:cubicBezTo>
                  <a:lnTo>
                    <a:pt x="5926" y="4413"/>
                  </a:lnTo>
                  <a:cubicBezTo>
                    <a:pt x="5986" y="4353"/>
                    <a:pt x="6003" y="4258"/>
                    <a:pt x="5972" y="4181"/>
                  </a:cubicBezTo>
                  <a:cubicBezTo>
                    <a:pt x="5961" y="4153"/>
                    <a:pt x="5944" y="4125"/>
                    <a:pt x="5926" y="4103"/>
                  </a:cubicBezTo>
                  <a:lnTo>
                    <a:pt x="4716" y="2897"/>
                  </a:lnTo>
                  <a:cubicBezTo>
                    <a:pt x="4673" y="2854"/>
                    <a:pt x="4618" y="2833"/>
                    <a:pt x="4563" y="2833"/>
                  </a:cubicBezTo>
                  <a:cubicBezTo>
                    <a:pt x="4507" y="2833"/>
                    <a:pt x="4452" y="2854"/>
                    <a:pt x="4409" y="2897"/>
                  </a:cubicBezTo>
                  <a:lnTo>
                    <a:pt x="3899" y="3407"/>
                  </a:lnTo>
                  <a:cubicBezTo>
                    <a:pt x="3262" y="3160"/>
                    <a:pt x="2830" y="2728"/>
                    <a:pt x="2587" y="2091"/>
                  </a:cubicBezTo>
                  <a:lnTo>
                    <a:pt x="3097" y="1581"/>
                  </a:lnTo>
                  <a:cubicBezTo>
                    <a:pt x="3182" y="1496"/>
                    <a:pt x="3182" y="1359"/>
                    <a:pt x="3097" y="1278"/>
                  </a:cubicBezTo>
                  <a:lnTo>
                    <a:pt x="1883" y="64"/>
                  </a:lnTo>
                  <a:cubicBezTo>
                    <a:pt x="1841" y="22"/>
                    <a:pt x="1786" y="1"/>
                    <a:pt x="17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9" name="Google Shape;7159;p51"/>
          <p:cNvGrpSpPr/>
          <p:nvPr/>
        </p:nvGrpSpPr>
        <p:grpSpPr>
          <a:xfrm>
            <a:off x="4583491" y="4464334"/>
            <a:ext cx="372818" cy="353610"/>
            <a:chOff x="5513441" y="3796534"/>
            <a:chExt cx="372818" cy="353610"/>
          </a:xfrm>
        </p:grpSpPr>
        <p:sp>
          <p:nvSpPr>
            <p:cNvPr id="7160" name="Google Shape;7160;p51"/>
            <p:cNvSpPr/>
            <p:nvPr/>
          </p:nvSpPr>
          <p:spPr>
            <a:xfrm>
              <a:off x="5537803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1" name="Google Shape;7161;p51"/>
            <p:cNvSpPr/>
            <p:nvPr/>
          </p:nvSpPr>
          <p:spPr>
            <a:xfrm>
              <a:off x="5686602" y="3802104"/>
              <a:ext cx="199657" cy="342522"/>
            </a:xfrm>
            <a:custGeom>
              <a:rect b="b" l="l" r="r" t="t"/>
              <a:pathLst>
                <a:path extrusionOk="0" h="13160" w="7671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6" y="486"/>
                    <a:pt x="5725" y="3276"/>
                    <a:pt x="5725" y="6580"/>
                  </a:cubicBezTo>
                  <a:cubicBezTo>
                    <a:pt x="5725" y="9880"/>
                    <a:pt x="3276" y="12670"/>
                    <a:pt x="1" y="13103"/>
                  </a:cubicBezTo>
                  <a:cubicBezTo>
                    <a:pt x="291" y="13141"/>
                    <a:pt x="579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rgbClr val="61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2" name="Google Shape;7162;p51"/>
            <p:cNvSpPr/>
            <p:nvPr/>
          </p:nvSpPr>
          <p:spPr>
            <a:xfrm>
              <a:off x="5580201" y="3876204"/>
              <a:ext cx="257620" cy="194243"/>
            </a:xfrm>
            <a:custGeom>
              <a:rect b="b" l="l" r="r" t="t"/>
              <a:pathLst>
                <a:path extrusionOk="0" h="7463" w="9898">
                  <a:moveTo>
                    <a:pt x="4949" y="1"/>
                  </a:moveTo>
                  <a:cubicBezTo>
                    <a:pt x="3563" y="1"/>
                    <a:pt x="2178" y="79"/>
                    <a:pt x="799" y="236"/>
                  </a:cubicBezTo>
                  <a:cubicBezTo>
                    <a:pt x="538" y="264"/>
                    <a:pt x="331" y="464"/>
                    <a:pt x="292" y="725"/>
                  </a:cubicBezTo>
                  <a:cubicBezTo>
                    <a:pt x="0" y="2720"/>
                    <a:pt x="0" y="4746"/>
                    <a:pt x="292" y="6741"/>
                  </a:cubicBezTo>
                  <a:cubicBezTo>
                    <a:pt x="331" y="6998"/>
                    <a:pt x="538" y="7199"/>
                    <a:pt x="799" y="7230"/>
                  </a:cubicBezTo>
                  <a:cubicBezTo>
                    <a:pt x="2178" y="7385"/>
                    <a:pt x="3561" y="7463"/>
                    <a:pt x="4947" y="7463"/>
                  </a:cubicBezTo>
                  <a:cubicBezTo>
                    <a:pt x="6333" y="7463"/>
                    <a:pt x="7720" y="7385"/>
                    <a:pt x="9099" y="7230"/>
                  </a:cubicBezTo>
                  <a:cubicBezTo>
                    <a:pt x="9359" y="7199"/>
                    <a:pt x="9567" y="6998"/>
                    <a:pt x="9606" y="6741"/>
                  </a:cubicBezTo>
                  <a:cubicBezTo>
                    <a:pt x="9898" y="4746"/>
                    <a:pt x="9898" y="2720"/>
                    <a:pt x="9606" y="725"/>
                  </a:cubicBezTo>
                  <a:cubicBezTo>
                    <a:pt x="9567" y="464"/>
                    <a:pt x="9359" y="264"/>
                    <a:pt x="9099" y="236"/>
                  </a:cubicBezTo>
                  <a:cubicBezTo>
                    <a:pt x="7720" y="79"/>
                    <a:pt x="6334" y="1"/>
                    <a:pt x="4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3" name="Google Shape;7163;p51"/>
            <p:cNvSpPr/>
            <p:nvPr/>
          </p:nvSpPr>
          <p:spPr>
            <a:xfrm>
              <a:off x="5671402" y="3924095"/>
              <a:ext cx="94636" cy="98358"/>
            </a:xfrm>
            <a:custGeom>
              <a:rect b="b" l="l" r="r" t="t"/>
              <a:pathLst>
                <a:path extrusionOk="0" h="3779" w="3636">
                  <a:moveTo>
                    <a:pt x="133" y="0"/>
                  </a:moveTo>
                  <a:cubicBezTo>
                    <a:pt x="65" y="0"/>
                    <a:pt x="3" y="53"/>
                    <a:pt x="1" y="127"/>
                  </a:cubicBezTo>
                  <a:lnTo>
                    <a:pt x="1" y="3649"/>
                  </a:lnTo>
                  <a:cubicBezTo>
                    <a:pt x="1" y="3723"/>
                    <a:pt x="63" y="3778"/>
                    <a:pt x="133" y="3778"/>
                  </a:cubicBezTo>
                  <a:cubicBezTo>
                    <a:pt x="152" y="3778"/>
                    <a:pt x="172" y="3774"/>
                    <a:pt x="191" y="3765"/>
                  </a:cubicBezTo>
                  <a:lnTo>
                    <a:pt x="3544" y="2006"/>
                  </a:lnTo>
                  <a:cubicBezTo>
                    <a:pt x="3635" y="1953"/>
                    <a:pt x="3635" y="1823"/>
                    <a:pt x="3544" y="1773"/>
                  </a:cubicBezTo>
                  <a:lnTo>
                    <a:pt x="191" y="14"/>
                  </a:lnTo>
                  <a:cubicBezTo>
                    <a:pt x="172" y="5"/>
                    <a:pt x="152" y="0"/>
                    <a:pt x="133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4" name="Google Shape;7164;p51"/>
            <p:cNvSpPr/>
            <p:nvPr/>
          </p:nvSpPr>
          <p:spPr>
            <a:xfrm>
              <a:off x="5513441" y="3796534"/>
              <a:ext cx="372454" cy="353610"/>
            </a:xfrm>
            <a:custGeom>
              <a:rect b="b" l="l" r="r" t="t"/>
              <a:pathLst>
                <a:path extrusionOk="0" h="13586" w="14310">
                  <a:moveTo>
                    <a:pt x="7512" y="429"/>
                  </a:moveTo>
                  <a:cubicBezTo>
                    <a:pt x="11020" y="429"/>
                    <a:pt x="13877" y="3283"/>
                    <a:pt x="13877" y="6794"/>
                  </a:cubicBezTo>
                  <a:cubicBezTo>
                    <a:pt x="13877" y="10302"/>
                    <a:pt x="11020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0" y="377"/>
                    <a:pt x="3740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49" y="13586"/>
                    <a:pt x="8394" y="13543"/>
                    <a:pt x="8839" y="13454"/>
                  </a:cubicBezTo>
                  <a:cubicBezTo>
                    <a:pt x="12016" y="12825"/>
                    <a:pt x="14306" y="10035"/>
                    <a:pt x="14306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5" name="Google Shape;7165;p51"/>
            <p:cNvSpPr/>
            <p:nvPr/>
          </p:nvSpPr>
          <p:spPr>
            <a:xfrm>
              <a:off x="5574892" y="3870999"/>
              <a:ext cx="268057" cy="204680"/>
            </a:xfrm>
            <a:custGeom>
              <a:rect b="b" l="l" r="r" t="t"/>
              <a:pathLst>
                <a:path extrusionOk="0" h="7864" w="10299">
                  <a:moveTo>
                    <a:pt x="5149" y="0"/>
                  </a:moveTo>
                  <a:cubicBezTo>
                    <a:pt x="3757" y="0"/>
                    <a:pt x="2364" y="79"/>
                    <a:pt x="978" y="235"/>
                  </a:cubicBezTo>
                  <a:cubicBezTo>
                    <a:pt x="626" y="274"/>
                    <a:pt x="348" y="545"/>
                    <a:pt x="296" y="897"/>
                  </a:cubicBezTo>
                  <a:cubicBezTo>
                    <a:pt x="0" y="2909"/>
                    <a:pt x="0" y="4953"/>
                    <a:pt x="296" y="6969"/>
                  </a:cubicBezTo>
                  <a:cubicBezTo>
                    <a:pt x="348" y="7318"/>
                    <a:pt x="626" y="7589"/>
                    <a:pt x="978" y="7627"/>
                  </a:cubicBezTo>
                  <a:cubicBezTo>
                    <a:pt x="2364" y="7786"/>
                    <a:pt x="3758" y="7863"/>
                    <a:pt x="5151" y="7863"/>
                  </a:cubicBezTo>
                  <a:cubicBezTo>
                    <a:pt x="5742" y="7863"/>
                    <a:pt x="6337" y="7849"/>
                    <a:pt x="6931" y="7821"/>
                  </a:cubicBezTo>
                  <a:cubicBezTo>
                    <a:pt x="7044" y="7814"/>
                    <a:pt x="7132" y="7719"/>
                    <a:pt x="7132" y="7606"/>
                  </a:cubicBezTo>
                  <a:cubicBezTo>
                    <a:pt x="7132" y="7487"/>
                    <a:pt x="7037" y="7391"/>
                    <a:pt x="6919" y="7391"/>
                  </a:cubicBezTo>
                  <a:cubicBezTo>
                    <a:pt x="6915" y="7391"/>
                    <a:pt x="6911" y="7391"/>
                    <a:pt x="6907" y="7392"/>
                  </a:cubicBezTo>
                  <a:cubicBezTo>
                    <a:pt x="6326" y="7420"/>
                    <a:pt x="5745" y="7434"/>
                    <a:pt x="5163" y="7434"/>
                  </a:cubicBezTo>
                  <a:cubicBezTo>
                    <a:pt x="3783" y="7434"/>
                    <a:pt x="2402" y="7355"/>
                    <a:pt x="1027" y="7202"/>
                  </a:cubicBezTo>
                  <a:cubicBezTo>
                    <a:pt x="869" y="7184"/>
                    <a:pt x="742" y="7061"/>
                    <a:pt x="721" y="6906"/>
                  </a:cubicBezTo>
                  <a:cubicBezTo>
                    <a:pt x="433" y="4932"/>
                    <a:pt x="433" y="2927"/>
                    <a:pt x="721" y="956"/>
                  </a:cubicBezTo>
                  <a:cubicBezTo>
                    <a:pt x="742" y="798"/>
                    <a:pt x="869" y="678"/>
                    <a:pt x="1027" y="661"/>
                  </a:cubicBezTo>
                  <a:cubicBezTo>
                    <a:pt x="2398" y="506"/>
                    <a:pt x="3775" y="429"/>
                    <a:pt x="5151" y="429"/>
                  </a:cubicBezTo>
                  <a:cubicBezTo>
                    <a:pt x="6528" y="429"/>
                    <a:pt x="7904" y="506"/>
                    <a:pt x="9275" y="661"/>
                  </a:cubicBezTo>
                  <a:cubicBezTo>
                    <a:pt x="9433" y="678"/>
                    <a:pt x="9560" y="798"/>
                    <a:pt x="9584" y="956"/>
                  </a:cubicBezTo>
                  <a:cubicBezTo>
                    <a:pt x="9873" y="2927"/>
                    <a:pt x="9873" y="4932"/>
                    <a:pt x="9584" y="6906"/>
                  </a:cubicBezTo>
                  <a:cubicBezTo>
                    <a:pt x="9560" y="7061"/>
                    <a:pt x="9433" y="7184"/>
                    <a:pt x="9275" y="7202"/>
                  </a:cubicBezTo>
                  <a:cubicBezTo>
                    <a:pt x="8835" y="7251"/>
                    <a:pt x="8395" y="7293"/>
                    <a:pt x="7948" y="7325"/>
                  </a:cubicBezTo>
                  <a:cubicBezTo>
                    <a:pt x="7839" y="7335"/>
                    <a:pt x="7751" y="7427"/>
                    <a:pt x="7751" y="7539"/>
                  </a:cubicBezTo>
                  <a:cubicBezTo>
                    <a:pt x="7751" y="7658"/>
                    <a:pt x="7850" y="7754"/>
                    <a:pt x="7968" y="7754"/>
                  </a:cubicBezTo>
                  <a:cubicBezTo>
                    <a:pt x="7972" y="7754"/>
                    <a:pt x="7976" y="7754"/>
                    <a:pt x="7980" y="7754"/>
                  </a:cubicBezTo>
                  <a:cubicBezTo>
                    <a:pt x="8430" y="7719"/>
                    <a:pt x="8877" y="7677"/>
                    <a:pt x="9324" y="7627"/>
                  </a:cubicBezTo>
                  <a:cubicBezTo>
                    <a:pt x="9676" y="7589"/>
                    <a:pt x="9954" y="7318"/>
                    <a:pt x="10007" y="6966"/>
                  </a:cubicBezTo>
                  <a:cubicBezTo>
                    <a:pt x="10299" y="4953"/>
                    <a:pt x="10299" y="2909"/>
                    <a:pt x="10007" y="897"/>
                  </a:cubicBezTo>
                  <a:cubicBezTo>
                    <a:pt x="9954" y="545"/>
                    <a:pt x="9672" y="274"/>
                    <a:pt x="9321" y="235"/>
                  </a:cubicBezTo>
                  <a:cubicBezTo>
                    <a:pt x="7934" y="79"/>
                    <a:pt x="6542" y="0"/>
                    <a:pt x="51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166" name="Google Shape;7166;p51"/>
            <p:cNvSpPr/>
            <p:nvPr/>
          </p:nvSpPr>
          <p:spPr>
            <a:xfrm>
              <a:off x="5666274" y="3916937"/>
              <a:ext cx="108899" cy="112855"/>
            </a:xfrm>
            <a:custGeom>
              <a:rect b="b" l="l" r="r" t="t"/>
              <a:pathLst>
                <a:path extrusionOk="0" h="4336" w="4184">
                  <a:moveTo>
                    <a:pt x="426" y="567"/>
                  </a:moveTo>
                  <a:lnTo>
                    <a:pt x="3466" y="2164"/>
                  </a:lnTo>
                  <a:lnTo>
                    <a:pt x="426" y="3765"/>
                  </a:lnTo>
                  <a:lnTo>
                    <a:pt x="426" y="567"/>
                  </a:lnTo>
                  <a:close/>
                  <a:moveTo>
                    <a:pt x="214" y="1"/>
                  </a:moveTo>
                  <a:cubicBezTo>
                    <a:pt x="101" y="1"/>
                    <a:pt x="1" y="90"/>
                    <a:pt x="1" y="215"/>
                  </a:cubicBezTo>
                  <a:lnTo>
                    <a:pt x="1" y="4121"/>
                  </a:lnTo>
                  <a:cubicBezTo>
                    <a:pt x="1" y="4246"/>
                    <a:pt x="101" y="4335"/>
                    <a:pt x="214" y="4335"/>
                  </a:cubicBezTo>
                  <a:cubicBezTo>
                    <a:pt x="247" y="4335"/>
                    <a:pt x="281" y="4328"/>
                    <a:pt x="314" y="4311"/>
                  </a:cubicBezTo>
                  <a:lnTo>
                    <a:pt x="4033" y="2358"/>
                  </a:lnTo>
                  <a:cubicBezTo>
                    <a:pt x="4184" y="2277"/>
                    <a:pt x="4184" y="2055"/>
                    <a:pt x="4033" y="1978"/>
                  </a:cubicBezTo>
                  <a:lnTo>
                    <a:pt x="314" y="25"/>
                  </a:lnTo>
                  <a:cubicBezTo>
                    <a:pt x="281" y="9"/>
                    <a:pt x="247" y="1"/>
                    <a:pt x="2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7167" name="Google Shape;7167;p51"/>
          <p:cNvSpPr txBox="1"/>
          <p:nvPr>
            <p:ph idx="1" type="subTitle"/>
          </p:nvPr>
        </p:nvSpPr>
        <p:spPr>
          <a:xfrm>
            <a:off x="4982375" y="2890100"/>
            <a:ext cx="38940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@dania_sadallah</a:t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68" name="Google Shape;7168;p51"/>
          <p:cNvSpPr txBox="1"/>
          <p:nvPr>
            <p:ph idx="1" type="subTitle"/>
          </p:nvPr>
        </p:nvSpPr>
        <p:spPr>
          <a:xfrm>
            <a:off x="4982375" y="3398613"/>
            <a:ext cx="38940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Dania Kader</a:t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69" name="Google Shape;7169;p51"/>
          <p:cNvSpPr txBox="1"/>
          <p:nvPr>
            <p:ph idx="1" type="subTitle"/>
          </p:nvPr>
        </p:nvSpPr>
        <p:spPr>
          <a:xfrm>
            <a:off x="3830225" y="3931438"/>
            <a:ext cx="38940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+55 (61) 98191-5798</a:t>
            </a:r>
            <a:endParaRPr b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4" name="Shape 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" name="Google Shape;6185;p31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86" name="Google Shape;6186;p31"/>
          <p:cNvSpPr txBox="1"/>
          <p:nvPr>
            <p:ph type="title"/>
          </p:nvPr>
        </p:nvSpPr>
        <p:spPr>
          <a:xfrm>
            <a:off x="1334700" y="1882350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MIM</a:t>
            </a:r>
            <a:endParaRPr/>
          </a:p>
        </p:txBody>
      </p:sp>
      <p:grpSp>
        <p:nvGrpSpPr>
          <p:cNvPr id="6187" name="Google Shape;6187;p31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188" name="Google Shape;6188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5" name="Google Shape;6215;p31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216" name="Google Shape;6216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3" name="Google Shape;6243;p31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244" name="Google Shape;6244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1" name="Google Shape;6271;p3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2" name="Google Shape;6272;p3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6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p32"/>
          <p:cNvSpPr/>
          <p:nvPr/>
        </p:nvSpPr>
        <p:spPr>
          <a:xfrm>
            <a:off x="785125" y="1572200"/>
            <a:ext cx="7633800" cy="3118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8" name="Google Shape;6278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mim</a:t>
            </a:r>
            <a:endParaRPr/>
          </a:p>
        </p:txBody>
      </p:sp>
      <p:sp>
        <p:nvSpPr>
          <p:cNvPr id="6279" name="Google Shape;6279;p32"/>
          <p:cNvSpPr txBox="1"/>
          <p:nvPr>
            <p:ph idx="1" type="body"/>
          </p:nvPr>
        </p:nvSpPr>
        <p:spPr>
          <a:xfrm>
            <a:off x="1211850" y="1572200"/>
            <a:ext cx="67203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Advent Pro"/>
                <a:ea typeface="Advent Pro"/>
                <a:cs typeface="Advent Pro"/>
                <a:sym typeface="Advent Pro"/>
              </a:rPr>
              <a:t>Me chamo Dania Sadallah Kader nasci em Brasília, Brasil, no dia 28 de maio de 2001. Conclui o Ensino Médio no Colégio Cor Jesu e graduei-me em Pedagogia pela Universidade de Brasília (UnB). Atualmente, estou cursando Análise e Desenvolvimento de Sistemas (ADS) pelo Centro Universitário de Brasília (Uniceub). </a:t>
            </a:r>
            <a:endParaRPr b="1" sz="1800">
              <a:latin typeface="Advent Pro"/>
              <a:ea typeface="Advent Pro"/>
              <a:cs typeface="Advent Pro"/>
              <a:sym typeface="Advent Pro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latin typeface="Advent Pro"/>
                <a:ea typeface="Advent Pro"/>
                <a:cs typeface="Advent Pro"/>
                <a:sym typeface="Advent Pro"/>
              </a:rPr>
              <a:t>Além disso, sou apaixonada por jogos digitais e educação, meu trabalho de conclusão de curso teve como tema: “</a:t>
            </a:r>
            <a:r>
              <a:rPr b="1" lang="en" sz="18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Os jogos digitais e a gamificação na educação: potencialidades do RPG eletrônico Undertale</a:t>
            </a:r>
            <a:r>
              <a:rPr lang="en"/>
              <a:t>.”</a:t>
            </a:r>
            <a:endParaRPr/>
          </a:p>
        </p:txBody>
      </p:sp>
      <p:grpSp>
        <p:nvGrpSpPr>
          <p:cNvPr id="6280" name="Google Shape;6280;p3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281" name="Google Shape;6281;p3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5" name="Google Shape;6285;p3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286" name="Google Shape;6286;p3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0" name="Google Shape;6290;p32"/>
          <p:cNvSpPr/>
          <p:nvPr/>
        </p:nvSpPr>
        <p:spPr>
          <a:xfrm>
            <a:off x="1009675" y="171737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1" name="Google Shape;6291;p32"/>
          <p:cNvSpPr/>
          <p:nvPr/>
        </p:nvSpPr>
        <p:spPr>
          <a:xfrm rot="-3601102">
            <a:off x="8037840" y="4365031"/>
            <a:ext cx="162090" cy="14006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5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p33"/>
          <p:cNvSpPr txBox="1"/>
          <p:nvPr>
            <p:ph type="title"/>
          </p:nvPr>
        </p:nvSpPr>
        <p:spPr>
          <a:xfrm>
            <a:off x="483200" y="1540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Essa sou eu</a:t>
            </a:r>
            <a:endParaRPr/>
          </a:p>
        </p:txBody>
      </p:sp>
      <p:grpSp>
        <p:nvGrpSpPr>
          <p:cNvPr id="6297" name="Google Shape;6297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298" name="Google Shape;6298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5" name="Google Shape;6325;p33"/>
          <p:cNvGrpSpPr/>
          <p:nvPr/>
        </p:nvGrpSpPr>
        <p:grpSpPr>
          <a:xfrm>
            <a:off x="8388241" y="154008"/>
            <a:ext cx="264001" cy="226285"/>
            <a:chOff x="753950" y="238125"/>
            <a:chExt cx="6111125" cy="5238075"/>
          </a:xfrm>
        </p:grpSpPr>
        <p:sp>
          <p:nvSpPr>
            <p:cNvPr id="6326" name="Google Shape;6326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3" name="Google Shape;6353;p33"/>
          <p:cNvGrpSpPr/>
          <p:nvPr/>
        </p:nvGrpSpPr>
        <p:grpSpPr>
          <a:xfrm>
            <a:off x="8747241" y="154008"/>
            <a:ext cx="264001" cy="226285"/>
            <a:chOff x="753950" y="238125"/>
            <a:chExt cx="6111125" cy="5238075"/>
          </a:xfrm>
        </p:grpSpPr>
        <p:sp>
          <p:nvSpPr>
            <p:cNvPr id="6354" name="Google Shape;6354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1" name="Google Shape;6381;p33"/>
          <p:cNvGrpSpPr/>
          <p:nvPr/>
        </p:nvGrpSpPr>
        <p:grpSpPr>
          <a:xfrm>
            <a:off x="113291" y="4776033"/>
            <a:ext cx="264001" cy="226285"/>
            <a:chOff x="753950" y="238125"/>
            <a:chExt cx="6111125" cy="5238075"/>
          </a:xfrm>
        </p:grpSpPr>
        <p:sp>
          <p:nvSpPr>
            <p:cNvPr id="6382" name="Google Shape;6382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9" name="Google Shape;6409;p33"/>
          <p:cNvGrpSpPr/>
          <p:nvPr/>
        </p:nvGrpSpPr>
        <p:grpSpPr>
          <a:xfrm>
            <a:off x="483191" y="4776033"/>
            <a:ext cx="264001" cy="226285"/>
            <a:chOff x="753950" y="238125"/>
            <a:chExt cx="6111125" cy="5238075"/>
          </a:xfrm>
        </p:grpSpPr>
        <p:sp>
          <p:nvSpPr>
            <p:cNvPr id="6410" name="Google Shape;6410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7" name="Google Shape;6437;p33"/>
          <p:cNvGrpSpPr/>
          <p:nvPr/>
        </p:nvGrpSpPr>
        <p:grpSpPr>
          <a:xfrm>
            <a:off x="853091" y="4776033"/>
            <a:ext cx="264001" cy="226285"/>
            <a:chOff x="753950" y="238125"/>
            <a:chExt cx="6111125" cy="5238075"/>
          </a:xfrm>
        </p:grpSpPr>
        <p:sp>
          <p:nvSpPr>
            <p:cNvPr id="6438" name="Google Shape;6438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5" name="Google Shape;6465;p33"/>
          <p:cNvGrpSpPr/>
          <p:nvPr/>
        </p:nvGrpSpPr>
        <p:grpSpPr>
          <a:xfrm>
            <a:off x="8747241" y="465833"/>
            <a:ext cx="264001" cy="226285"/>
            <a:chOff x="753950" y="238125"/>
            <a:chExt cx="6111125" cy="5238075"/>
          </a:xfrm>
        </p:grpSpPr>
        <p:sp>
          <p:nvSpPr>
            <p:cNvPr id="6466" name="Google Shape;6466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3" name="Google Shape;6493;p33"/>
          <p:cNvGrpSpPr/>
          <p:nvPr/>
        </p:nvGrpSpPr>
        <p:grpSpPr>
          <a:xfrm>
            <a:off x="8747241" y="777658"/>
            <a:ext cx="264001" cy="226285"/>
            <a:chOff x="753950" y="238125"/>
            <a:chExt cx="6111125" cy="5238075"/>
          </a:xfrm>
        </p:grpSpPr>
        <p:sp>
          <p:nvSpPr>
            <p:cNvPr id="6494" name="Google Shape;6494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1" name="Google Shape;6521;p33"/>
          <p:cNvGrpSpPr/>
          <p:nvPr/>
        </p:nvGrpSpPr>
        <p:grpSpPr>
          <a:xfrm>
            <a:off x="113291" y="4417983"/>
            <a:ext cx="264001" cy="226285"/>
            <a:chOff x="753950" y="238125"/>
            <a:chExt cx="6111125" cy="5238075"/>
          </a:xfrm>
        </p:grpSpPr>
        <p:sp>
          <p:nvSpPr>
            <p:cNvPr id="6522" name="Google Shape;6522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9" name="Google Shape;6549;p33"/>
          <p:cNvGrpSpPr/>
          <p:nvPr/>
        </p:nvGrpSpPr>
        <p:grpSpPr>
          <a:xfrm>
            <a:off x="113291" y="4059933"/>
            <a:ext cx="264001" cy="226285"/>
            <a:chOff x="753950" y="238125"/>
            <a:chExt cx="6111125" cy="5238075"/>
          </a:xfrm>
        </p:grpSpPr>
        <p:sp>
          <p:nvSpPr>
            <p:cNvPr id="6550" name="Google Shape;6550;p3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77" name="Google Shape;6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25" y="956976"/>
            <a:ext cx="5730002" cy="38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8" name="Google Shape;65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75" y="3746125"/>
            <a:ext cx="1338000" cy="11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9" name="Google Shape;65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000" y="3619837"/>
            <a:ext cx="898275" cy="12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0" name="Google Shape;65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6650" y="3557838"/>
            <a:ext cx="811858" cy="12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4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5" name="Google Shape;6585;p34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586" name="Google Shape;6586;p34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Competências e habilidades</a:t>
            </a:r>
            <a:endParaRPr/>
          </a:p>
        </p:txBody>
      </p:sp>
      <p:grpSp>
        <p:nvGrpSpPr>
          <p:cNvPr id="6587" name="Google Shape;6587;p34"/>
          <p:cNvGrpSpPr/>
          <p:nvPr/>
        </p:nvGrpSpPr>
        <p:grpSpPr>
          <a:xfrm>
            <a:off x="8181641" y="306408"/>
            <a:ext cx="264001" cy="226285"/>
            <a:chOff x="753950" y="238125"/>
            <a:chExt cx="6111125" cy="5238075"/>
          </a:xfrm>
        </p:grpSpPr>
        <p:sp>
          <p:nvSpPr>
            <p:cNvPr id="6588" name="Google Shape;6588;p34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4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4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4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4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4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4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4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4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4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4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4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4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4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4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4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4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4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4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4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4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4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4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5" name="Google Shape;6615;p34"/>
          <p:cNvGrpSpPr/>
          <p:nvPr/>
        </p:nvGrpSpPr>
        <p:grpSpPr>
          <a:xfrm>
            <a:off x="8517721" y="306408"/>
            <a:ext cx="264001" cy="226285"/>
            <a:chOff x="753950" y="238125"/>
            <a:chExt cx="6111125" cy="5238075"/>
          </a:xfrm>
        </p:grpSpPr>
        <p:sp>
          <p:nvSpPr>
            <p:cNvPr id="6616" name="Google Shape;6616;p34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4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4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4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4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4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4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4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4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4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4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4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4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4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4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4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4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4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4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4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4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4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4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3" name="Google Shape;6643;p34"/>
          <p:cNvGrpSpPr/>
          <p:nvPr/>
        </p:nvGrpSpPr>
        <p:grpSpPr>
          <a:xfrm>
            <a:off x="8853801" y="306408"/>
            <a:ext cx="264001" cy="226285"/>
            <a:chOff x="753950" y="238125"/>
            <a:chExt cx="6111125" cy="5238075"/>
          </a:xfrm>
        </p:grpSpPr>
        <p:sp>
          <p:nvSpPr>
            <p:cNvPr id="6644" name="Google Shape;6644;p34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4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4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4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4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4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4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4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4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4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4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4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4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4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4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4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4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4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4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4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4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4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4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71" name="Google Shape;6671;p3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064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2" name="Google Shape;6672;p34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5425" y="69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3" name="Google Shape;6673;p34">
            <a:hlinkClick action="ppaction://hlinksldjump"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81639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7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Google Shape;6678;p35"/>
          <p:cNvSpPr txBox="1"/>
          <p:nvPr>
            <p:ph type="title"/>
          </p:nvPr>
        </p:nvSpPr>
        <p:spPr>
          <a:xfrm>
            <a:off x="3807500" y="476550"/>
            <a:ext cx="501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Competências e habilidades</a:t>
            </a:r>
            <a:endParaRPr/>
          </a:p>
        </p:txBody>
      </p:sp>
      <p:sp>
        <p:nvSpPr>
          <p:cNvPr id="6679" name="Google Shape;6679;p35"/>
          <p:cNvSpPr txBox="1"/>
          <p:nvPr>
            <p:ph idx="1" type="body"/>
          </p:nvPr>
        </p:nvSpPr>
        <p:spPr>
          <a:xfrm>
            <a:off x="3601525" y="1341150"/>
            <a:ext cx="5306100" cy="32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Fluência em Idiomas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: Português, inglês e árabe.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Experiência em Ensino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: Proficiência em ensino de língua inglesa e suporte educacional.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Gestão e Coordenação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: Experiência como auxiliar de coordenação e habilidades de organização.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Educação e Tecnologia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: Pesquisa em gamificação e uso de jogos digitais na educação e conhecimento em educação tecnologia e comunicação (ETEC).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Conhecimento em Anális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e de Sistemas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: Formação acadêmica em Análise e Desenvolvimento de S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istemas. 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Cientista de dados: 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linguagem de programação R e Python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680" name="Google Shape;6680;p35"/>
          <p:cNvGrpSpPr/>
          <p:nvPr/>
        </p:nvGrpSpPr>
        <p:grpSpPr>
          <a:xfrm rot="-5400000">
            <a:off x="3833546" y="736346"/>
            <a:ext cx="242781" cy="161857"/>
            <a:chOff x="2500050" y="3730175"/>
            <a:chExt cx="2619000" cy="1746025"/>
          </a:xfrm>
        </p:grpSpPr>
        <p:sp>
          <p:nvSpPr>
            <p:cNvPr id="6681" name="Google Shape;6681;p3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5" name="Google Shape;6685;p35"/>
          <p:cNvGrpSpPr/>
          <p:nvPr/>
        </p:nvGrpSpPr>
        <p:grpSpPr>
          <a:xfrm rot="5400000">
            <a:off x="8553271" y="681971"/>
            <a:ext cx="242781" cy="161857"/>
            <a:chOff x="2500050" y="3730175"/>
            <a:chExt cx="2619000" cy="1746025"/>
          </a:xfrm>
        </p:grpSpPr>
        <p:sp>
          <p:nvSpPr>
            <p:cNvPr id="6686" name="Google Shape;6686;p3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90" name="Google Shape;66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1" name="Google Shape;66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50" y="122550"/>
            <a:ext cx="1106700" cy="1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2" name="Google Shape;66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600" y="3146825"/>
            <a:ext cx="2290275" cy="22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3" name="Google Shape;66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125" y="476562"/>
            <a:ext cx="993225" cy="9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7" name="Shape 6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8" name="Google Shape;6698;p36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9" name="Google Shape;6699;p3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</a:t>
            </a:r>
            <a:endParaRPr/>
          </a:p>
        </p:txBody>
      </p:sp>
      <p:grpSp>
        <p:nvGrpSpPr>
          <p:cNvPr id="6700" name="Google Shape;6700;p3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701" name="Google Shape;6701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8" name="Google Shape;6728;p3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729" name="Google Shape;6729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6" name="Google Shape;6756;p3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757" name="Google Shape;6757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84" name="Google Shape;6784;p3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5" name="Google Shape;6785;p3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6" name="Google Shape;6786;p36">
            <a:hlinkClick action="ppaction://hlinksldjump"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0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</a:t>
            </a:r>
            <a:endParaRPr/>
          </a:p>
        </p:txBody>
      </p:sp>
      <p:sp>
        <p:nvSpPr>
          <p:cNvPr id="6792" name="Google Shape;6792;p37"/>
          <p:cNvSpPr txBox="1"/>
          <p:nvPr>
            <p:ph idx="2" type="title"/>
          </p:nvPr>
        </p:nvSpPr>
        <p:spPr>
          <a:xfrm>
            <a:off x="3051889" y="13826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 educação</a:t>
            </a:r>
            <a:endParaRPr/>
          </a:p>
        </p:txBody>
      </p:sp>
      <p:sp>
        <p:nvSpPr>
          <p:cNvPr id="6793" name="Google Shape;6793;p37"/>
          <p:cNvSpPr txBox="1"/>
          <p:nvPr>
            <p:ph idx="1" type="subTitle"/>
          </p:nvPr>
        </p:nvSpPr>
        <p:spPr>
          <a:xfrm>
            <a:off x="1990488" y="1840013"/>
            <a:ext cx="47436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https://pedagogatec.wix	site.com/fetecnologia </a:t>
            </a:r>
            <a:endParaRPr/>
          </a:p>
        </p:txBody>
      </p:sp>
      <p:sp>
        <p:nvSpPr>
          <p:cNvPr id="6794" name="Google Shape;6794;p37"/>
          <p:cNvSpPr/>
          <p:nvPr/>
        </p:nvSpPr>
        <p:spPr>
          <a:xfrm>
            <a:off x="7342125" y="1099650"/>
            <a:ext cx="28800" cy="2944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5" name="Google Shape;6795;p3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796" name="Google Shape;6796;p3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0" name="Google Shape;6800;p3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801" name="Google Shape;6801;p3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5" name="Google Shape;6805;p37"/>
          <p:cNvSpPr/>
          <p:nvPr/>
        </p:nvSpPr>
        <p:spPr>
          <a:xfrm rot="10800000">
            <a:off x="7274175" y="4173723"/>
            <a:ext cx="164700" cy="1368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6" name="Google Shape;6806;p37"/>
          <p:cNvSpPr txBox="1"/>
          <p:nvPr>
            <p:ph idx="4" type="subTitle"/>
          </p:nvPr>
        </p:nvSpPr>
        <p:spPr>
          <a:xfrm>
            <a:off x="2094613" y="3305850"/>
            <a:ext cx="5058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https://www.instagram.com/pedagoga_tecnologica/</a:t>
            </a:r>
            <a:endParaRPr/>
          </a:p>
        </p:txBody>
      </p:sp>
      <p:sp>
        <p:nvSpPr>
          <p:cNvPr id="6807" name="Google Shape;6807;p37"/>
          <p:cNvSpPr txBox="1"/>
          <p:nvPr>
            <p:ph idx="3" type="title"/>
          </p:nvPr>
        </p:nvSpPr>
        <p:spPr>
          <a:xfrm>
            <a:off x="3035112" y="2775125"/>
            <a:ext cx="3177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 do projeto</a:t>
            </a:r>
            <a:endParaRPr/>
          </a:p>
        </p:txBody>
      </p:sp>
      <p:grpSp>
        <p:nvGrpSpPr>
          <p:cNvPr id="6808" name="Google Shape;6808;p37"/>
          <p:cNvGrpSpPr/>
          <p:nvPr/>
        </p:nvGrpSpPr>
        <p:grpSpPr>
          <a:xfrm>
            <a:off x="2458155" y="2726028"/>
            <a:ext cx="412575" cy="391795"/>
            <a:chOff x="1679550" y="1058600"/>
            <a:chExt cx="531875" cy="531825"/>
          </a:xfrm>
        </p:grpSpPr>
        <p:sp>
          <p:nvSpPr>
            <p:cNvPr id="6809" name="Google Shape;6809;p37"/>
            <p:cNvSpPr/>
            <p:nvPr/>
          </p:nvSpPr>
          <p:spPr>
            <a:xfrm>
              <a:off x="1679575" y="1058600"/>
              <a:ext cx="531850" cy="531825"/>
            </a:xfrm>
            <a:custGeom>
              <a:rect b="b" l="l" r="r" t="t"/>
              <a:pathLst>
                <a:path extrusionOk="0" h="21273" w="21274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7"/>
            <p:cNvSpPr/>
            <p:nvPr/>
          </p:nvSpPr>
          <p:spPr>
            <a:xfrm>
              <a:off x="1679575" y="1312975"/>
              <a:ext cx="150300" cy="242800"/>
            </a:xfrm>
            <a:custGeom>
              <a:rect b="b" l="l" r="r" t="t"/>
              <a:pathLst>
                <a:path extrusionOk="0" h="9712" w="6012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7"/>
            <p:cNvSpPr/>
            <p:nvPr/>
          </p:nvSpPr>
          <p:spPr>
            <a:xfrm>
              <a:off x="1679575" y="1058600"/>
              <a:ext cx="393100" cy="323750"/>
            </a:xfrm>
            <a:custGeom>
              <a:rect b="b" l="l" r="r" t="t"/>
              <a:pathLst>
                <a:path extrusionOk="0" h="12950" w="15724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7"/>
            <p:cNvSpPr/>
            <p:nvPr/>
          </p:nvSpPr>
          <p:spPr>
            <a:xfrm>
              <a:off x="2107350" y="1486375"/>
              <a:ext cx="69375" cy="69400"/>
            </a:xfrm>
            <a:custGeom>
              <a:rect b="b" l="l" r="r" t="t"/>
              <a:pathLst>
                <a:path extrusionOk="0" h="2776" w="2775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7"/>
            <p:cNvSpPr/>
            <p:nvPr/>
          </p:nvSpPr>
          <p:spPr>
            <a:xfrm>
              <a:off x="1899225" y="1208900"/>
              <a:ext cx="34725" cy="69400"/>
            </a:xfrm>
            <a:custGeom>
              <a:rect b="b" l="l" r="r" t="t"/>
              <a:pathLst>
                <a:path extrusionOk="0" h="2776" w="1389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7"/>
            <p:cNvSpPr/>
            <p:nvPr/>
          </p:nvSpPr>
          <p:spPr>
            <a:xfrm>
              <a:off x="1864550" y="1278275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7"/>
            <p:cNvSpPr/>
            <p:nvPr/>
          </p:nvSpPr>
          <p:spPr>
            <a:xfrm>
              <a:off x="1864550" y="1555750"/>
              <a:ext cx="277475" cy="34675"/>
            </a:xfrm>
            <a:custGeom>
              <a:rect b="b" l="l" r="r" t="t"/>
              <a:pathLst>
                <a:path extrusionOk="0" h="1387" w="11099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7"/>
            <p:cNvSpPr/>
            <p:nvPr/>
          </p:nvSpPr>
          <p:spPr>
            <a:xfrm>
              <a:off x="1679550" y="1312975"/>
              <a:ext cx="185025" cy="242800"/>
            </a:xfrm>
            <a:custGeom>
              <a:rect b="b" l="l" r="r" t="t"/>
              <a:pathLst>
                <a:path extrusionOk="0" h="9712" w="7401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7"/>
            <p:cNvSpPr/>
            <p:nvPr/>
          </p:nvSpPr>
          <p:spPr>
            <a:xfrm>
              <a:off x="1933925" y="1058600"/>
              <a:ext cx="104075" cy="150325"/>
            </a:xfrm>
            <a:custGeom>
              <a:rect b="b" l="l" r="r" t="t"/>
              <a:pathLst>
                <a:path extrusionOk="0" h="6013" w="4163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7"/>
            <p:cNvSpPr/>
            <p:nvPr/>
          </p:nvSpPr>
          <p:spPr>
            <a:xfrm>
              <a:off x="2107350" y="1278275"/>
              <a:ext cx="104075" cy="208125"/>
            </a:xfrm>
            <a:custGeom>
              <a:rect b="b" l="l" r="r" t="t"/>
              <a:pathLst>
                <a:path extrusionOk="0" h="8325" w="4163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7"/>
            <p:cNvSpPr/>
            <p:nvPr/>
          </p:nvSpPr>
          <p:spPr>
            <a:xfrm>
              <a:off x="2037975" y="1093300"/>
              <a:ext cx="138750" cy="185000"/>
            </a:xfrm>
            <a:custGeom>
              <a:rect b="b" l="l" r="r" t="t"/>
              <a:pathLst>
                <a:path extrusionOk="0" h="7400" w="555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0" name="Google Shape;6820;p37"/>
          <p:cNvGrpSpPr/>
          <p:nvPr/>
        </p:nvGrpSpPr>
        <p:grpSpPr>
          <a:xfrm>
            <a:off x="2458166" y="1382676"/>
            <a:ext cx="412556" cy="391787"/>
            <a:chOff x="5084050" y="3420300"/>
            <a:chExt cx="531850" cy="450900"/>
          </a:xfrm>
        </p:grpSpPr>
        <p:sp>
          <p:nvSpPr>
            <p:cNvPr id="6821" name="Google Shape;6821;p37"/>
            <p:cNvSpPr/>
            <p:nvPr/>
          </p:nvSpPr>
          <p:spPr>
            <a:xfrm>
              <a:off x="5084050" y="3420300"/>
              <a:ext cx="531850" cy="450900"/>
            </a:xfrm>
            <a:custGeom>
              <a:rect b="b" l="l" r="r" t="t"/>
              <a:pathLst>
                <a:path extrusionOk="0" h="18036" w="21274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7"/>
            <p:cNvSpPr/>
            <p:nvPr/>
          </p:nvSpPr>
          <p:spPr>
            <a:xfrm>
              <a:off x="5326850" y="3420300"/>
              <a:ext cx="115625" cy="104100"/>
            </a:xfrm>
            <a:custGeom>
              <a:rect b="b" l="l" r="r" t="t"/>
              <a:pathLst>
                <a:path extrusionOk="0" h="4164" w="4625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7"/>
            <p:cNvSpPr/>
            <p:nvPr/>
          </p:nvSpPr>
          <p:spPr>
            <a:xfrm>
              <a:off x="5084050" y="3420300"/>
              <a:ext cx="104100" cy="104100"/>
            </a:xfrm>
            <a:custGeom>
              <a:rect b="b" l="l" r="r" t="t"/>
              <a:pathLst>
                <a:path extrusionOk="0" h="4164" w="4164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7"/>
            <p:cNvSpPr/>
            <p:nvPr/>
          </p:nvSpPr>
          <p:spPr>
            <a:xfrm>
              <a:off x="5118750" y="3455000"/>
              <a:ext cx="34700" cy="34700"/>
            </a:xfrm>
            <a:custGeom>
              <a:rect b="b" l="l" r="r" t="t"/>
              <a:pathLst>
                <a:path extrusionOk="0" h="1388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7"/>
            <p:cNvSpPr/>
            <p:nvPr/>
          </p:nvSpPr>
          <p:spPr>
            <a:xfrm>
              <a:off x="5546475" y="34550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7"/>
            <p:cNvSpPr/>
            <p:nvPr/>
          </p:nvSpPr>
          <p:spPr>
            <a:xfrm>
              <a:off x="5373100" y="3455000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7"/>
            <p:cNvSpPr/>
            <p:nvPr/>
          </p:nvSpPr>
          <p:spPr>
            <a:xfrm>
              <a:off x="5118750" y="36977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7"/>
            <p:cNvSpPr/>
            <p:nvPr/>
          </p:nvSpPr>
          <p:spPr>
            <a:xfrm>
              <a:off x="5546475" y="36977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7"/>
            <p:cNvSpPr/>
            <p:nvPr/>
          </p:nvSpPr>
          <p:spPr>
            <a:xfrm>
              <a:off x="5257475" y="3801800"/>
              <a:ext cx="69400" cy="34725"/>
            </a:xfrm>
            <a:custGeom>
              <a:rect b="b" l="l" r="r" t="t"/>
              <a:pathLst>
                <a:path extrusionOk="0" h="1389" w="2776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7"/>
            <p:cNvSpPr/>
            <p:nvPr/>
          </p:nvSpPr>
          <p:spPr>
            <a:xfrm>
              <a:off x="5373100" y="3801800"/>
              <a:ext cx="69375" cy="34725"/>
            </a:xfrm>
            <a:custGeom>
              <a:rect b="b" l="l" r="r" t="t"/>
              <a:pathLst>
                <a:path extrusionOk="0" h="1389" w="2775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7"/>
            <p:cNvSpPr/>
            <p:nvPr/>
          </p:nvSpPr>
          <p:spPr>
            <a:xfrm>
              <a:off x="5292150" y="34550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7"/>
            <p:cNvSpPr/>
            <p:nvPr/>
          </p:nvSpPr>
          <p:spPr>
            <a:xfrm>
              <a:off x="5326850" y="3489675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7"/>
            <p:cNvSpPr/>
            <p:nvPr/>
          </p:nvSpPr>
          <p:spPr>
            <a:xfrm>
              <a:off x="5442450" y="37671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7"/>
            <p:cNvSpPr/>
            <p:nvPr/>
          </p:nvSpPr>
          <p:spPr>
            <a:xfrm>
              <a:off x="5188125" y="3767150"/>
              <a:ext cx="69375" cy="34675"/>
            </a:xfrm>
            <a:custGeom>
              <a:rect b="b" l="l" r="r" t="t"/>
              <a:pathLst>
                <a:path extrusionOk="0" h="1387" w="2775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7"/>
            <p:cNvSpPr/>
            <p:nvPr/>
          </p:nvSpPr>
          <p:spPr>
            <a:xfrm>
              <a:off x="5153425" y="3732450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7"/>
            <p:cNvSpPr/>
            <p:nvPr/>
          </p:nvSpPr>
          <p:spPr>
            <a:xfrm>
              <a:off x="5511825" y="373245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7"/>
            <p:cNvSpPr/>
            <p:nvPr/>
          </p:nvSpPr>
          <p:spPr>
            <a:xfrm>
              <a:off x="5326850" y="3836500"/>
              <a:ext cx="46275" cy="34700"/>
            </a:xfrm>
            <a:custGeom>
              <a:rect b="b" l="l" r="r" t="t"/>
              <a:pathLst>
                <a:path extrusionOk="0" h="1388" w="1851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7"/>
            <p:cNvSpPr/>
            <p:nvPr/>
          </p:nvSpPr>
          <p:spPr>
            <a:xfrm>
              <a:off x="5153425" y="3420300"/>
              <a:ext cx="138750" cy="34725"/>
            </a:xfrm>
            <a:custGeom>
              <a:rect b="b" l="l" r="r" t="t"/>
              <a:pathLst>
                <a:path extrusionOk="0" h="1389" w="555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7"/>
            <p:cNvSpPr/>
            <p:nvPr/>
          </p:nvSpPr>
          <p:spPr>
            <a:xfrm>
              <a:off x="5407750" y="3420300"/>
              <a:ext cx="138750" cy="34725"/>
            </a:xfrm>
            <a:custGeom>
              <a:rect b="b" l="l" r="r" t="t"/>
              <a:pathLst>
                <a:path extrusionOk="0" h="1389" w="555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7"/>
            <p:cNvSpPr/>
            <p:nvPr/>
          </p:nvSpPr>
          <p:spPr>
            <a:xfrm>
              <a:off x="5084050" y="3489675"/>
              <a:ext cx="34725" cy="208125"/>
            </a:xfrm>
            <a:custGeom>
              <a:rect b="b" l="l" r="r" t="t"/>
              <a:pathLst>
                <a:path extrusionOk="0" h="8325" w="1389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7"/>
            <p:cNvSpPr/>
            <p:nvPr/>
          </p:nvSpPr>
          <p:spPr>
            <a:xfrm>
              <a:off x="5581175" y="3489675"/>
              <a:ext cx="34675" cy="208125"/>
            </a:xfrm>
            <a:custGeom>
              <a:rect b="b" l="l" r="r" t="t"/>
              <a:pathLst>
                <a:path extrusionOk="0" h="8325" w="1387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42" name="Google Shape;6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0" y="3052275"/>
            <a:ext cx="1609825" cy="1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DE0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